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89" r:id="rId3"/>
    <p:sldId id="297" r:id="rId4"/>
    <p:sldId id="259" r:id="rId5"/>
    <p:sldId id="260" r:id="rId6"/>
    <p:sldId id="298" r:id="rId7"/>
    <p:sldId id="261" r:id="rId8"/>
    <p:sldId id="299" r:id="rId9"/>
    <p:sldId id="301" r:id="rId10"/>
    <p:sldId id="262" r:id="rId11"/>
    <p:sldId id="263" r:id="rId12"/>
    <p:sldId id="304" r:id="rId13"/>
    <p:sldId id="305" r:id="rId14"/>
    <p:sldId id="306" r:id="rId15"/>
    <p:sldId id="307" r:id="rId16"/>
    <p:sldId id="309" r:id="rId17"/>
    <p:sldId id="308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24" r:id="rId26"/>
    <p:sldId id="319" r:id="rId27"/>
    <p:sldId id="264" r:id="rId28"/>
    <p:sldId id="265" r:id="rId29"/>
    <p:sldId id="320" r:id="rId30"/>
    <p:sldId id="318" r:id="rId31"/>
    <p:sldId id="322" r:id="rId32"/>
    <p:sldId id="321" r:id="rId33"/>
  </p:sldIdLst>
  <p:sldSz cx="9144000" cy="5143500" type="screen16x9"/>
  <p:notesSz cx="6858000" cy="9144000"/>
  <p:embeddedFontLst>
    <p:embeddedFont>
      <p:font typeface="Palatino Linotype" panose="02040502050505030304" pitchFamily="18" charset="0"/>
      <p:regular r:id="rId35"/>
      <p:bold r:id="rId36"/>
      <p:italic r:id="rId37"/>
      <p:boldItalic r:id="rId38"/>
    </p:embeddedFont>
    <p:embeddedFont>
      <p:font typeface="Roboto Slab" panose="020B0604020202020204" charset="0"/>
      <p:regular r:id="rId39"/>
      <p:bold r:id="rId40"/>
    </p:embeddedFont>
    <p:embeddedFont>
      <p:font typeface="Source Sans Pro" panose="020B0604020202020204" charset="0"/>
      <p:regular r:id="rId41"/>
      <p:bold r:id="rId42"/>
      <p:italic r:id="rId43"/>
      <p:boldItalic r:id="rId44"/>
    </p:embeddedFont>
    <p:embeddedFont>
      <p:font typeface="Constantia" panose="02030602050306030303" pitchFamily="18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133F"/>
    <a:srgbClr val="68BA30"/>
    <a:srgbClr val="403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834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846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503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30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bf1dbd17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abf1dbd17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5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289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526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859357" y="1119491"/>
            <a:ext cx="7139015" cy="22543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Ứng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4800" dirty="0" err="1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dụng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4800" dirty="0" err="1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hỗ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4800" dirty="0" err="1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trợ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4800" dirty="0" err="1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xe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4800" dirty="0" err="1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buýt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4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B</a:t>
            </a:r>
            <a:r>
              <a:rPr lang="en-US" sz="48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ình</a:t>
            </a:r>
            <a:r>
              <a:rPr lang="en-US" sz="4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48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Định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1077848"/>
            <a:ext cx="4779600" cy="6819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 smtClean="0"/>
              <a:t>Chi </a:t>
            </a:r>
            <a:r>
              <a:rPr lang="en-GB" sz="3600" b="1" dirty="0" err="1" smtClean="0"/>
              <a:t>tiết</a:t>
            </a:r>
            <a:r>
              <a:rPr lang="en-GB" sz="3600" b="1" dirty="0" smtClean="0"/>
              <a:t> </a:t>
            </a:r>
            <a:r>
              <a:rPr lang="en-GB" sz="3600" b="1" dirty="0" err="1" smtClean="0"/>
              <a:t>chức</a:t>
            </a:r>
            <a:r>
              <a:rPr lang="en-GB" sz="3600" b="1" dirty="0" smtClean="0"/>
              <a:t> </a:t>
            </a:r>
            <a:r>
              <a:rPr lang="en-GB" sz="3600" b="1" dirty="0" err="1" smtClean="0"/>
              <a:t>năng</a:t>
            </a:r>
            <a:endParaRPr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60" y="1759834"/>
            <a:ext cx="4909990" cy="2916941"/>
          </a:xfrm>
          <a:prstGeom prst="rect">
            <a:avLst/>
          </a:prstGeom>
        </p:spPr>
      </p:pic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-105103" y="1200150"/>
            <a:ext cx="456654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 err="1" smtClean="0"/>
              <a:t>Nhập</a:t>
            </a:r>
            <a:r>
              <a:rPr lang="en-GB" dirty="0" smtClean="0"/>
              <a:t> </a:t>
            </a:r>
            <a:r>
              <a:rPr lang="en-GB" dirty="0" err="1"/>
              <a:t>đầy</a:t>
            </a:r>
            <a:r>
              <a:rPr lang="en-GB" dirty="0"/>
              <a:t> </a:t>
            </a:r>
            <a:r>
              <a:rPr lang="en-GB" dirty="0" err="1"/>
              <a:t>đủ</a:t>
            </a:r>
            <a:r>
              <a:rPr lang="en-GB" dirty="0"/>
              <a:t> </a:t>
            </a:r>
            <a:r>
              <a:rPr lang="en-GB" dirty="0" err="1"/>
              <a:t>thông</a:t>
            </a:r>
            <a:r>
              <a:rPr lang="en-GB" dirty="0"/>
              <a:t> tin </a:t>
            </a:r>
            <a:r>
              <a:rPr lang="en-US" dirty="0" err="1"/>
              <a:t>theo</a:t>
            </a:r>
            <a:r>
              <a:rPr lang="en-US" dirty="0"/>
              <a:t> form</a:t>
            </a:r>
            <a:endParaRPr lang="en-GB" dirty="0"/>
          </a:p>
          <a:p>
            <a:pPr lvl="0"/>
            <a:r>
              <a:rPr lang="en-GB" dirty="0" err="1"/>
              <a:t>Kiểm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 smtClean="0"/>
              <a:t>các</a:t>
            </a:r>
            <a:r>
              <a:rPr lang="en-GB" dirty="0" smtClean="0"/>
              <a:t> </a:t>
            </a:r>
            <a:r>
              <a:rPr lang="en-GB" dirty="0" err="1" smtClean="0"/>
              <a:t>điều</a:t>
            </a:r>
            <a:r>
              <a:rPr lang="en-GB" dirty="0" smtClean="0"/>
              <a:t> </a:t>
            </a:r>
            <a:r>
              <a:rPr lang="en-GB" dirty="0" err="1"/>
              <a:t>kiện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đăng</a:t>
            </a:r>
            <a:r>
              <a:rPr lang="en-GB" dirty="0"/>
              <a:t> </a:t>
            </a:r>
            <a:r>
              <a:rPr lang="en-GB" dirty="0" err="1"/>
              <a:t>ký</a:t>
            </a:r>
            <a:r>
              <a:rPr lang="en-GB" dirty="0"/>
              <a:t> </a:t>
            </a:r>
            <a:r>
              <a:rPr lang="en-GB" dirty="0" err="1"/>
              <a:t>tài</a:t>
            </a:r>
            <a:r>
              <a:rPr lang="en-GB" dirty="0"/>
              <a:t> </a:t>
            </a:r>
            <a:r>
              <a:rPr lang="en-GB" dirty="0" err="1" smtClean="0"/>
              <a:t>khoản</a:t>
            </a:r>
            <a:r>
              <a:rPr lang="en-GB" dirty="0" smtClean="0"/>
              <a:t>. </a:t>
            </a:r>
            <a:r>
              <a:rPr lang="en-GB" dirty="0" err="1" smtClean="0"/>
              <a:t>Bấm</a:t>
            </a:r>
            <a:r>
              <a:rPr lang="en-GB" dirty="0" smtClean="0"/>
              <a:t> </a:t>
            </a:r>
            <a:r>
              <a:rPr lang="en-GB" dirty="0" err="1" smtClean="0"/>
              <a:t>nút</a:t>
            </a:r>
            <a:r>
              <a:rPr lang="en-GB" dirty="0" smtClean="0"/>
              <a:t> “</a:t>
            </a:r>
            <a:r>
              <a:rPr lang="en-GB" dirty="0" err="1" smtClean="0"/>
              <a:t>Đăng</a:t>
            </a:r>
            <a:r>
              <a:rPr lang="en-GB" dirty="0" smtClean="0"/>
              <a:t> </a:t>
            </a:r>
            <a:r>
              <a:rPr lang="en-GB" dirty="0" err="1" smtClean="0"/>
              <a:t>ký</a:t>
            </a:r>
            <a:r>
              <a:rPr lang="en-GB" dirty="0" smtClean="0"/>
              <a:t>”</a:t>
            </a:r>
            <a:endParaRPr lang="en-GB" dirty="0"/>
          </a:p>
          <a:p>
            <a:pPr lvl="0"/>
            <a:r>
              <a:rPr lang="en-GB" dirty="0" err="1" smtClean="0"/>
              <a:t>Sau</a:t>
            </a:r>
            <a:r>
              <a:rPr lang="en-GB" dirty="0" smtClean="0"/>
              <a:t> </a:t>
            </a:r>
            <a:r>
              <a:rPr lang="en-GB" dirty="0" err="1" smtClean="0"/>
              <a:t>khi</a:t>
            </a:r>
            <a:r>
              <a:rPr lang="en-GB" dirty="0" smtClean="0"/>
              <a:t> </a:t>
            </a:r>
            <a:r>
              <a:rPr lang="en-GB" dirty="0" err="1" smtClean="0"/>
              <a:t>đăng</a:t>
            </a:r>
            <a:r>
              <a:rPr lang="en-GB" dirty="0" smtClean="0"/>
              <a:t> </a:t>
            </a:r>
            <a:r>
              <a:rPr lang="en-GB" dirty="0" err="1"/>
              <a:t>ký</a:t>
            </a:r>
            <a:r>
              <a:rPr lang="en-GB" dirty="0"/>
              <a:t> </a:t>
            </a:r>
            <a:r>
              <a:rPr lang="en-GB" dirty="0" err="1"/>
              <a:t>thành</a:t>
            </a:r>
            <a:r>
              <a:rPr lang="en-GB" dirty="0"/>
              <a:t> </a:t>
            </a:r>
            <a:r>
              <a:rPr lang="en-GB" dirty="0" err="1" smtClean="0"/>
              <a:t>công</a:t>
            </a:r>
            <a:r>
              <a:rPr lang="en-GB" dirty="0" smtClean="0"/>
              <a:t>. </a:t>
            </a:r>
            <a:r>
              <a:rPr lang="en-GB" dirty="0" err="1" smtClean="0"/>
              <a:t>Bấm</a:t>
            </a:r>
            <a:r>
              <a:rPr lang="en-GB" dirty="0" smtClean="0"/>
              <a:t> </a:t>
            </a:r>
            <a:r>
              <a:rPr lang="en-GB" dirty="0" err="1" smtClean="0"/>
              <a:t>vào</a:t>
            </a:r>
            <a:r>
              <a:rPr lang="en-GB" dirty="0" smtClean="0"/>
              <a:t> “</a:t>
            </a:r>
            <a:r>
              <a:rPr lang="en-GB" dirty="0" err="1" smtClean="0"/>
              <a:t>Đăng</a:t>
            </a:r>
            <a:r>
              <a:rPr lang="en-GB" dirty="0" smtClean="0"/>
              <a:t> </a:t>
            </a:r>
            <a:r>
              <a:rPr lang="en-GB" dirty="0" err="1" smtClean="0"/>
              <a:t>nhập</a:t>
            </a:r>
            <a:r>
              <a:rPr lang="en-GB" dirty="0" smtClean="0"/>
              <a:t>” </a:t>
            </a:r>
            <a:r>
              <a:rPr lang="en-GB" dirty="0" err="1" smtClean="0"/>
              <a:t>để</a:t>
            </a:r>
            <a:r>
              <a:rPr lang="en-GB" dirty="0" smtClean="0"/>
              <a:t> </a:t>
            </a:r>
            <a:r>
              <a:rPr lang="en-GB" dirty="0" err="1" smtClean="0"/>
              <a:t>chuyển</a:t>
            </a:r>
            <a:r>
              <a:rPr lang="en-GB" dirty="0" smtClean="0"/>
              <a:t> sang </a:t>
            </a:r>
            <a:r>
              <a:rPr lang="en-GB" dirty="0" err="1" smtClean="0"/>
              <a:t>trang</a:t>
            </a:r>
            <a:r>
              <a:rPr lang="en-GB" dirty="0" smtClean="0"/>
              <a:t> </a:t>
            </a:r>
            <a:r>
              <a:rPr lang="en-GB" dirty="0" err="1" smtClean="0"/>
              <a:t>Đăng</a:t>
            </a:r>
            <a:r>
              <a:rPr lang="en-GB" dirty="0" smtClean="0"/>
              <a:t> </a:t>
            </a:r>
            <a:r>
              <a:rPr lang="en-GB" dirty="0" err="1" smtClean="0"/>
              <a:t>nhập</a:t>
            </a:r>
            <a:endParaRPr lang="en-GB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Đăng</a:t>
            </a:r>
            <a:r>
              <a:rPr lang="en-GB" dirty="0" smtClean="0"/>
              <a:t> </a:t>
            </a:r>
            <a:r>
              <a:rPr lang="en-GB" dirty="0" err="1" smtClean="0"/>
              <a:t>ký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59" y="1200151"/>
            <a:ext cx="3721725" cy="3725700"/>
          </a:xfrm>
          <a:prstGeom prst="rect">
            <a:avLst/>
          </a:prstGeom>
        </p:spPr>
      </p:pic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Đăng</a:t>
            </a:r>
            <a:r>
              <a:rPr lang="en-GB" dirty="0" smtClean="0"/>
              <a:t> </a:t>
            </a:r>
            <a:r>
              <a:rPr lang="en-GB" dirty="0" err="1" smtClean="0"/>
              <a:t>nhập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00150"/>
            <a:ext cx="4461437" cy="3725700"/>
          </a:xfrm>
        </p:spPr>
        <p:txBody>
          <a:bodyPr/>
          <a:lstStyle/>
          <a:p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 smtClean="0"/>
              <a:t>khẩu</a:t>
            </a:r>
            <a:endParaRPr lang="en-US" dirty="0" smtClean="0"/>
          </a:p>
          <a:p>
            <a:r>
              <a:rPr lang="en-GB" dirty="0" err="1"/>
              <a:t>Bấm</a:t>
            </a:r>
            <a:r>
              <a:rPr lang="en-GB" dirty="0"/>
              <a:t> </a:t>
            </a:r>
            <a:r>
              <a:rPr lang="en-GB" dirty="0" err="1"/>
              <a:t>nút</a:t>
            </a:r>
            <a:r>
              <a:rPr lang="en-GB" dirty="0"/>
              <a:t> “</a:t>
            </a:r>
            <a:r>
              <a:rPr lang="en-GB" dirty="0" err="1"/>
              <a:t>Đăng</a:t>
            </a:r>
            <a:r>
              <a:rPr lang="en-GB" dirty="0"/>
              <a:t> </a:t>
            </a:r>
            <a:r>
              <a:rPr lang="en-GB" dirty="0" err="1"/>
              <a:t>nhập</a:t>
            </a:r>
            <a:r>
              <a:rPr lang="en-GB" dirty="0"/>
              <a:t>”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truy</a:t>
            </a:r>
            <a:r>
              <a:rPr lang="en-GB" dirty="0"/>
              <a:t> </a:t>
            </a:r>
            <a:r>
              <a:rPr lang="en-GB" dirty="0" err="1"/>
              <a:t>cập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 </a:t>
            </a:r>
            <a:r>
              <a:rPr lang="en-GB" dirty="0" err="1" smtClean="0"/>
              <a:t>dụng</a:t>
            </a:r>
            <a:endParaRPr lang="en-US" dirty="0" smtClean="0"/>
          </a:p>
          <a:p>
            <a:r>
              <a:rPr lang="en-GB" dirty="0" err="1" smtClean="0"/>
              <a:t>Trường</a:t>
            </a:r>
            <a:r>
              <a:rPr lang="en-GB" dirty="0" smtClean="0"/>
              <a:t> </a:t>
            </a:r>
            <a:r>
              <a:rPr lang="en-GB" dirty="0" err="1" smtClean="0"/>
              <a:t>hợp</a:t>
            </a:r>
            <a:r>
              <a:rPr lang="en-GB" dirty="0" smtClean="0"/>
              <a:t> </a:t>
            </a:r>
            <a:r>
              <a:rPr lang="en-GB" dirty="0" err="1" smtClean="0"/>
              <a:t>quên</a:t>
            </a:r>
            <a:r>
              <a:rPr lang="en-GB" dirty="0" smtClean="0"/>
              <a:t> </a:t>
            </a:r>
            <a:r>
              <a:rPr lang="en-GB" dirty="0" err="1" smtClean="0"/>
              <a:t>mật</a:t>
            </a:r>
            <a:r>
              <a:rPr lang="en-GB" dirty="0" smtClean="0"/>
              <a:t> </a:t>
            </a:r>
            <a:r>
              <a:rPr lang="en-GB" dirty="0" err="1" smtClean="0"/>
              <a:t>khẩu</a:t>
            </a:r>
            <a:r>
              <a:rPr lang="en-GB" dirty="0" smtClean="0"/>
              <a:t> </a:t>
            </a:r>
            <a:r>
              <a:rPr lang="en-GB" dirty="0" err="1" smtClean="0"/>
              <a:t>nhấn</a:t>
            </a:r>
            <a:r>
              <a:rPr lang="en-GB" dirty="0" smtClean="0"/>
              <a:t> </a:t>
            </a:r>
            <a:r>
              <a:rPr lang="en-US" dirty="0" smtClean="0"/>
              <a:t>“</a:t>
            </a:r>
            <a:r>
              <a:rPr lang="en-GB" dirty="0" err="1"/>
              <a:t>C</a:t>
            </a:r>
            <a:r>
              <a:rPr lang="en-GB" dirty="0" err="1" smtClean="0"/>
              <a:t>họn</a:t>
            </a:r>
            <a:r>
              <a:rPr lang="en-GB" dirty="0" smtClean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 smtClean="0"/>
              <a:t>đây</a:t>
            </a:r>
            <a:r>
              <a:rPr lang="en-GB" dirty="0" smtClean="0"/>
              <a:t>”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lấy</a:t>
            </a:r>
            <a:r>
              <a:rPr lang="en-GB" dirty="0"/>
              <a:t> </a:t>
            </a:r>
            <a:r>
              <a:rPr lang="en-GB" dirty="0" err="1"/>
              <a:t>lại</a:t>
            </a:r>
            <a:r>
              <a:rPr lang="en-GB" dirty="0"/>
              <a:t> </a:t>
            </a:r>
            <a:r>
              <a:rPr lang="en-GB" dirty="0" err="1"/>
              <a:t>mật</a:t>
            </a:r>
            <a:r>
              <a:rPr lang="en-GB" dirty="0"/>
              <a:t> </a:t>
            </a:r>
            <a:r>
              <a:rPr lang="en-GB" dirty="0" err="1" smtClean="0"/>
              <a:t>khẩu</a:t>
            </a:r>
            <a:endParaRPr lang="en-GB" dirty="0"/>
          </a:p>
          <a:p>
            <a:r>
              <a:rPr lang="en-GB" dirty="0" err="1" smtClean="0"/>
              <a:t>Bấm</a:t>
            </a:r>
            <a:r>
              <a:rPr lang="en-GB" dirty="0" smtClean="0"/>
              <a:t> </a:t>
            </a:r>
            <a:r>
              <a:rPr lang="en-GB" dirty="0" err="1" smtClean="0"/>
              <a:t>vào</a:t>
            </a:r>
            <a:r>
              <a:rPr lang="en-GB" dirty="0" smtClean="0"/>
              <a:t> “</a:t>
            </a:r>
            <a:r>
              <a:rPr lang="en-GB" dirty="0" err="1" smtClean="0"/>
              <a:t>Đăng</a:t>
            </a:r>
            <a:r>
              <a:rPr lang="en-GB" dirty="0" smtClean="0"/>
              <a:t> </a:t>
            </a:r>
            <a:r>
              <a:rPr lang="en-GB" dirty="0" err="1" smtClean="0"/>
              <a:t>ký</a:t>
            </a:r>
            <a:r>
              <a:rPr lang="en-GB" dirty="0" smtClean="0"/>
              <a:t>” </a:t>
            </a:r>
            <a:r>
              <a:rPr lang="en-GB" dirty="0" err="1" smtClean="0"/>
              <a:t>khi</a:t>
            </a:r>
            <a:r>
              <a:rPr lang="en-GB" dirty="0" smtClean="0"/>
              <a:t> </a:t>
            </a:r>
            <a:r>
              <a:rPr lang="en-GB" dirty="0" err="1" smtClean="0"/>
              <a:t>chưa</a:t>
            </a:r>
            <a:r>
              <a:rPr lang="en-GB" dirty="0" smtClean="0"/>
              <a:t> </a:t>
            </a:r>
            <a:r>
              <a:rPr lang="en-GB" dirty="0" err="1" smtClean="0"/>
              <a:t>có</a:t>
            </a:r>
            <a:r>
              <a:rPr lang="en-GB" dirty="0" smtClean="0"/>
              <a:t> </a:t>
            </a:r>
            <a:r>
              <a:rPr lang="en-GB" dirty="0" err="1" smtClean="0"/>
              <a:t>tài</a:t>
            </a:r>
            <a:r>
              <a:rPr lang="en-GB" dirty="0" smtClean="0"/>
              <a:t> </a:t>
            </a:r>
            <a:r>
              <a:rPr lang="en-GB" dirty="0" err="1" smtClean="0"/>
              <a:t>khoản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659" y="1200150"/>
            <a:ext cx="3675191" cy="3725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1997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Xem</a:t>
            </a:r>
            <a:r>
              <a:rPr lang="en-GB" dirty="0" smtClean="0"/>
              <a:t> </a:t>
            </a:r>
            <a:r>
              <a:rPr lang="en-GB" dirty="0" err="1" smtClean="0"/>
              <a:t>thông</a:t>
            </a:r>
            <a:r>
              <a:rPr lang="en-GB" dirty="0" smtClean="0"/>
              <a:t> tin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83" y="1200150"/>
            <a:ext cx="4377354" cy="1353864"/>
          </a:xfrm>
        </p:spPr>
        <p:txBody>
          <a:bodyPr/>
          <a:lstStyle/>
          <a:p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”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“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  <a:r>
              <a:rPr lang="en-US" dirty="0" smtClean="0"/>
              <a:t>”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4" y="1200150"/>
            <a:ext cx="3643736" cy="24133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7730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Thay</a:t>
            </a:r>
            <a:r>
              <a:rPr lang="en-GB" dirty="0" smtClean="0"/>
              <a:t> </a:t>
            </a:r>
            <a:r>
              <a:rPr lang="en-GB" dirty="0" err="1" smtClean="0"/>
              <a:t>đổi</a:t>
            </a:r>
            <a:r>
              <a:rPr lang="en-GB" dirty="0" smtClean="0"/>
              <a:t> </a:t>
            </a:r>
            <a:r>
              <a:rPr lang="en-GB" dirty="0" err="1" smtClean="0"/>
              <a:t>thông</a:t>
            </a:r>
            <a:r>
              <a:rPr lang="en-GB" dirty="0" smtClean="0"/>
              <a:t> tin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614" y="1200150"/>
            <a:ext cx="4345823" cy="2646636"/>
          </a:xfrm>
        </p:spPr>
        <p:txBody>
          <a:bodyPr/>
          <a:lstStyle/>
          <a:p>
            <a:pPr algn="just"/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: </a:t>
            </a:r>
            <a:r>
              <a:rPr lang="en-US" dirty="0" err="1" smtClean="0"/>
              <a:t>Họ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,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,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,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email.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, </a:t>
            </a:r>
            <a:r>
              <a:rPr lang="en-US" dirty="0" err="1" smtClean="0"/>
              <a:t>bấm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“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người</a:t>
            </a:r>
            <a:r>
              <a:rPr lang="en-US" dirty="0" smtClean="0"/>
              <a:t> dung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658" y="1200149"/>
            <a:ext cx="3675191" cy="37257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437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Đổi</a:t>
            </a:r>
            <a:r>
              <a:rPr lang="en-GB" dirty="0" smtClean="0"/>
              <a:t> </a:t>
            </a:r>
            <a:r>
              <a:rPr lang="en-GB" dirty="0" err="1" smtClean="0"/>
              <a:t>mật</a:t>
            </a:r>
            <a:r>
              <a:rPr lang="en-GB" dirty="0" smtClean="0"/>
              <a:t> </a:t>
            </a:r>
            <a:r>
              <a:rPr lang="en-GB" dirty="0" err="1" smtClean="0"/>
              <a:t>khẩu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94593" y="1200150"/>
            <a:ext cx="4556030" cy="2394388"/>
          </a:xfrm>
        </p:spPr>
        <p:txBody>
          <a:bodyPr/>
          <a:lstStyle/>
          <a:p>
            <a:pPr algn="just"/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đầy</a:t>
            </a:r>
            <a:r>
              <a:rPr lang="en-US" dirty="0" smtClean="0"/>
              <a:t> </a:t>
            </a:r>
            <a:r>
              <a:rPr lang="en-US" dirty="0" err="1" smtClean="0"/>
              <a:t>đủ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như</a:t>
            </a:r>
            <a:r>
              <a:rPr lang="en-US" dirty="0" smtClean="0"/>
              <a:t>: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</a:t>
            </a:r>
            <a:r>
              <a:rPr lang="en-US" dirty="0" err="1" smtClean="0"/>
              <a:t>cũ</a:t>
            </a:r>
            <a:r>
              <a:rPr lang="en-US" dirty="0" smtClean="0"/>
              <a:t>,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,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khẩu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endParaRPr lang="en-GB" dirty="0"/>
          </a:p>
          <a:p>
            <a:pPr algn="just"/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, </a:t>
            </a:r>
            <a:r>
              <a:rPr lang="en-US" dirty="0" err="1" smtClean="0"/>
              <a:t>bấm</a:t>
            </a:r>
            <a:r>
              <a:rPr lang="en-US" dirty="0" smtClean="0"/>
              <a:t> </a:t>
            </a:r>
            <a:r>
              <a:rPr lang="en-US" dirty="0" err="1" smtClean="0"/>
              <a:t>nút</a:t>
            </a:r>
            <a:r>
              <a:rPr lang="en-US" dirty="0" smtClean="0"/>
              <a:t> “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”</a:t>
            </a: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658" y="1200150"/>
            <a:ext cx="3675191" cy="3725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6148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Thông</a:t>
            </a:r>
            <a:r>
              <a:rPr lang="en-GB" dirty="0" smtClean="0"/>
              <a:t> tin </a:t>
            </a:r>
            <a:r>
              <a:rPr lang="en-GB" dirty="0" err="1" smtClean="0"/>
              <a:t>tuyến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49" y="1399142"/>
            <a:ext cx="7571701" cy="343615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881349"/>
            <a:ext cx="7571700" cy="3953951"/>
          </a:xfrm>
        </p:spPr>
        <p:txBody>
          <a:bodyPr/>
          <a:lstStyle/>
          <a:p>
            <a:r>
              <a:rPr lang="en-US" sz="2000" dirty="0" err="1" smtClean="0"/>
              <a:t>Người</a:t>
            </a:r>
            <a:r>
              <a:rPr lang="en-US" sz="2000" dirty="0" smtClean="0"/>
              <a:t> </a:t>
            </a:r>
            <a:r>
              <a:rPr lang="en-US" sz="2000" dirty="0" err="1" smtClean="0"/>
              <a:t>dùng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xem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tin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tuyến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khai</a:t>
            </a:r>
            <a:r>
              <a:rPr lang="en-US" sz="2000" dirty="0" smtClean="0"/>
              <a:t> </a:t>
            </a:r>
            <a:r>
              <a:rPr lang="en-US" sz="2000" dirty="0" err="1" smtClean="0"/>
              <a:t>thác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93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</a:t>
            </a:r>
            <a:r>
              <a:rPr lang="en-GB" dirty="0" smtClean="0"/>
              <a:t> </a:t>
            </a:r>
            <a:r>
              <a:rPr lang="en-GB" dirty="0" err="1" smtClean="0"/>
              <a:t>cứu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145" y="1010720"/>
            <a:ext cx="4314292" cy="3915130"/>
          </a:xfrm>
        </p:spPr>
        <p:txBody>
          <a:bodyPr/>
          <a:lstStyle/>
          <a:p>
            <a:r>
              <a:rPr lang="en-US" sz="1900" dirty="0" err="1"/>
              <a:t>Người</a:t>
            </a:r>
            <a:r>
              <a:rPr lang="en-US" sz="1900" dirty="0"/>
              <a:t> </a:t>
            </a:r>
            <a:r>
              <a:rPr lang="en-US" sz="1900" dirty="0" err="1"/>
              <a:t>dùng</a:t>
            </a:r>
            <a:r>
              <a:rPr lang="en-US" sz="1900" dirty="0"/>
              <a:t> </a:t>
            </a:r>
            <a:r>
              <a:rPr lang="en-US" sz="1900" dirty="0" err="1"/>
              <a:t>có</a:t>
            </a:r>
            <a:r>
              <a:rPr lang="en-US" sz="1900" dirty="0"/>
              <a:t> </a:t>
            </a:r>
            <a:r>
              <a:rPr lang="en-US" sz="1900" dirty="0" err="1" smtClean="0"/>
              <a:t>thể</a:t>
            </a:r>
            <a:r>
              <a:rPr lang="en-US" sz="1900" dirty="0" smtClean="0"/>
              <a:t> </a:t>
            </a:r>
            <a:r>
              <a:rPr lang="en-US" sz="1900" dirty="0" err="1" smtClean="0"/>
              <a:t>tìm</a:t>
            </a:r>
            <a:r>
              <a:rPr lang="en-US" sz="1900" dirty="0" smtClean="0"/>
              <a:t> </a:t>
            </a:r>
            <a:r>
              <a:rPr lang="en-US" sz="1900" dirty="0" err="1"/>
              <a:t>các</a:t>
            </a:r>
            <a:r>
              <a:rPr lang="en-US" sz="1900" dirty="0"/>
              <a:t> </a:t>
            </a:r>
            <a:r>
              <a:rPr lang="en-US" sz="1900" dirty="0" err="1"/>
              <a:t>thông</a:t>
            </a:r>
            <a:r>
              <a:rPr lang="en-US" sz="1900" dirty="0"/>
              <a:t> tin </a:t>
            </a:r>
            <a:r>
              <a:rPr lang="en-US" sz="1900" dirty="0" err="1"/>
              <a:t>liên</a:t>
            </a:r>
            <a:r>
              <a:rPr lang="en-US" sz="1900" dirty="0"/>
              <a:t> </a:t>
            </a:r>
            <a:r>
              <a:rPr lang="en-US" sz="1900" dirty="0" err="1"/>
              <a:t>quan</a:t>
            </a:r>
            <a:r>
              <a:rPr lang="en-US" sz="1900" dirty="0"/>
              <a:t> </a:t>
            </a:r>
            <a:r>
              <a:rPr lang="en-US" sz="1900" dirty="0" err="1"/>
              <a:t>đến</a:t>
            </a:r>
            <a:r>
              <a:rPr lang="en-US" sz="1900" dirty="0"/>
              <a:t> </a:t>
            </a:r>
            <a:r>
              <a:rPr lang="en-US" sz="1900" dirty="0" err="1"/>
              <a:t>một</a:t>
            </a:r>
            <a:r>
              <a:rPr lang="en-US" sz="1900" dirty="0"/>
              <a:t> </a:t>
            </a:r>
            <a:r>
              <a:rPr lang="en-US" sz="1900" dirty="0" err="1"/>
              <a:t>tuyến</a:t>
            </a:r>
            <a:r>
              <a:rPr lang="en-US" sz="1900" dirty="0"/>
              <a:t> </a:t>
            </a:r>
            <a:r>
              <a:rPr lang="en-US" sz="1900" dirty="0" err="1"/>
              <a:t>nào</a:t>
            </a:r>
            <a:r>
              <a:rPr lang="en-US" sz="1900" dirty="0"/>
              <a:t> </a:t>
            </a:r>
            <a:r>
              <a:rPr lang="en-US" sz="1900" dirty="0" err="1"/>
              <a:t>đó</a:t>
            </a:r>
            <a:r>
              <a:rPr lang="en-US" sz="1900" dirty="0"/>
              <a:t> </a:t>
            </a:r>
            <a:r>
              <a:rPr lang="en-US" sz="1900" dirty="0" err="1"/>
              <a:t>bằng</a:t>
            </a:r>
            <a:r>
              <a:rPr lang="en-US" sz="1900" dirty="0"/>
              <a:t> </a:t>
            </a:r>
            <a:r>
              <a:rPr lang="en-US" sz="1900" dirty="0" err="1"/>
              <a:t>cách</a:t>
            </a:r>
            <a:r>
              <a:rPr lang="en-US" sz="1900" dirty="0"/>
              <a:t> </a:t>
            </a:r>
            <a:r>
              <a:rPr lang="en-US" sz="1900" dirty="0" err="1"/>
              <a:t>chọn</a:t>
            </a:r>
            <a:r>
              <a:rPr lang="en-US" sz="1900" dirty="0"/>
              <a:t> </a:t>
            </a:r>
            <a:r>
              <a:rPr lang="en-US" sz="1900" dirty="0" err="1"/>
              <a:t>chức</a:t>
            </a:r>
            <a:r>
              <a:rPr lang="en-US" sz="1900" dirty="0"/>
              <a:t> </a:t>
            </a:r>
            <a:r>
              <a:rPr lang="en-US" sz="1900" dirty="0" err="1" smtClean="0"/>
              <a:t>năng</a:t>
            </a:r>
            <a:r>
              <a:rPr lang="en-US" sz="1900" dirty="0" smtClean="0"/>
              <a:t> </a:t>
            </a:r>
            <a:r>
              <a:rPr lang="en-US" sz="1900" dirty="0"/>
              <a:t>“</a:t>
            </a:r>
            <a:r>
              <a:rPr lang="en-US" sz="1900" dirty="0" err="1"/>
              <a:t>Tra</a:t>
            </a:r>
            <a:r>
              <a:rPr lang="en-US" sz="1900" dirty="0"/>
              <a:t> </a:t>
            </a:r>
            <a:r>
              <a:rPr lang="en-US" sz="1900" dirty="0" err="1"/>
              <a:t>cứu</a:t>
            </a:r>
            <a:r>
              <a:rPr lang="en-US" sz="1900" dirty="0" smtClean="0"/>
              <a:t>”</a:t>
            </a:r>
          </a:p>
          <a:p>
            <a:r>
              <a:rPr lang="en-US" sz="1900" dirty="0"/>
              <a:t>Ở </a:t>
            </a:r>
            <a:r>
              <a:rPr lang="en-US" sz="1900" dirty="0" err="1"/>
              <a:t>đó</a:t>
            </a:r>
            <a:r>
              <a:rPr lang="en-US" sz="1900" dirty="0"/>
              <a:t>, </a:t>
            </a:r>
            <a:r>
              <a:rPr lang="en-US" sz="1900" dirty="0" err="1"/>
              <a:t>danh</a:t>
            </a:r>
            <a:r>
              <a:rPr lang="en-US" sz="1900" dirty="0"/>
              <a:t> </a:t>
            </a:r>
            <a:r>
              <a:rPr lang="en-US" sz="1900" dirty="0" err="1"/>
              <a:t>sách</a:t>
            </a:r>
            <a:r>
              <a:rPr lang="en-US" sz="1900" dirty="0"/>
              <a:t> </a:t>
            </a:r>
            <a:r>
              <a:rPr lang="en-US" sz="1900" dirty="0" err="1"/>
              <a:t>các</a:t>
            </a:r>
            <a:r>
              <a:rPr lang="en-US" sz="1900" dirty="0"/>
              <a:t> </a:t>
            </a:r>
            <a:r>
              <a:rPr lang="en-US" sz="1900" dirty="0" err="1"/>
              <a:t>tuyến</a:t>
            </a:r>
            <a:r>
              <a:rPr lang="en-US" sz="1900" dirty="0"/>
              <a:t> </a:t>
            </a:r>
            <a:r>
              <a:rPr lang="en-US" sz="1900" dirty="0" err="1"/>
              <a:t>sẽ</a:t>
            </a:r>
            <a:r>
              <a:rPr lang="en-US" sz="1900" dirty="0"/>
              <a:t> </a:t>
            </a:r>
            <a:r>
              <a:rPr lang="en-US" sz="1900" dirty="0" err="1"/>
              <a:t>được</a:t>
            </a:r>
            <a:r>
              <a:rPr lang="en-US" sz="1900" dirty="0"/>
              <a:t> </a:t>
            </a:r>
            <a:r>
              <a:rPr lang="en-US" sz="1900" dirty="0" err="1"/>
              <a:t>hiển</a:t>
            </a:r>
            <a:r>
              <a:rPr lang="en-US" sz="1900" dirty="0"/>
              <a:t> </a:t>
            </a:r>
            <a:r>
              <a:rPr lang="en-US" sz="1900" dirty="0" err="1" smtClean="0"/>
              <a:t>thị</a:t>
            </a:r>
            <a:r>
              <a:rPr lang="en-US" sz="1900" dirty="0" smtClean="0"/>
              <a:t> </a:t>
            </a:r>
          </a:p>
          <a:p>
            <a:r>
              <a:rPr lang="en-US" sz="1900" dirty="0" err="1"/>
              <a:t>Khi</a:t>
            </a:r>
            <a:r>
              <a:rPr lang="en-US" sz="1900" dirty="0"/>
              <a:t> </a:t>
            </a:r>
            <a:r>
              <a:rPr lang="en-US" sz="1900" dirty="0" err="1"/>
              <a:t>chọn</a:t>
            </a:r>
            <a:r>
              <a:rPr lang="en-US" sz="1900" dirty="0"/>
              <a:t> </a:t>
            </a:r>
            <a:r>
              <a:rPr lang="en-US" sz="1900" dirty="0" err="1"/>
              <a:t>vào</a:t>
            </a:r>
            <a:r>
              <a:rPr lang="en-US" sz="1900" dirty="0"/>
              <a:t> </a:t>
            </a:r>
            <a:r>
              <a:rPr lang="en-US" sz="1900" dirty="0" err="1"/>
              <a:t>một</a:t>
            </a:r>
            <a:r>
              <a:rPr lang="en-US" sz="1900" dirty="0"/>
              <a:t> </a:t>
            </a:r>
            <a:r>
              <a:rPr lang="en-US" sz="1900" dirty="0" err="1"/>
              <a:t>tuyến</a:t>
            </a:r>
            <a:r>
              <a:rPr lang="en-US" sz="1900" dirty="0"/>
              <a:t>, </a:t>
            </a:r>
            <a:r>
              <a:rPr lang="en-US" sz="1900" dirty="0" err="1"/>
              <a:t>người</a:t>
            </a:r>
            <a:r>
              <a:rPr lang="en-US" sz="1900" dirty="0"/>
              <a:t> </a:t>
            </a:r>
            <a:r>
              <a:rPr lang="en-US" sz="1900" dirty="0" err="1"/>
              <a:t>dùng</a:t>
            </a:r>
            <a:r>
              <a:rPr lang="en-US" sz="1900" dirty="0"/>
              <a:t> </a:t>
            </a:r>
            <a:r>
              <a:rPr lang="en-US" sz="1900" dirty="0" err="1"/>
              <a:t>có</a:t>
            </a:r>
            <a:r>
              <a:rPr lang="en-US" sz="1900" dirty="0"/>
              <a:t> </a:t>
            </a:r>
            <a:r>
              <a:rPr lang="en-US" sz="1900" dirty="0" err="1"/>
              <a:t>thể</a:t>
            </a:r>
            <a:r>
              <a:rPr lang="en-US" sz="1900" dirty="0"/>
              <a:t> </a:t>
            </a:r>
            <a:r>
              <a:rPr lang="en-US" sz="1900" dirty="0" err="1"/>
              <a:t>xem</a:t>
            </a:r>
            <a:r>
              <a:rPr lang="en-US" sz="1900" dirty="0"/>
              <a:t> </a:t>
            </a:r>
            <a:r>
              <a:rPr lang="en-US" sz="1900" dirty="0" err="1" smtClean="0"/>
              <a:t>biểu</a:t>
            </a:r>
            <a:r>
              <a:rPr lang="en-US" sz="1900" dirty="0" smtClean="0"/>
              <a:t> </a:t>
            </a:r>
            <a:r>
              <a:rPr lang="en-US" sz="1900" dirty="0" err="1"/>
              <a:t>đồ</a:t>
            </a:r>
            <a:r>
              <a:rPr lang="en-US" sz="1900" dirty="0"/>
              <a:t> </a:t>
            </a:r>
            <a:r>
              <a:rPr lang="en-US" sz="1900" dirty="0" err="1"/>
              <a:t>giờ</a:t>
            </a:r>
            <a:r>
              <a:rPr lang="en-US" sz="1900" dirty="0"/>
              <a:t>, </a:t>
            </a:r>
            <a:r>
              <a:rPr lang="en-US" sz="1900" dirty="0" err="1"/>
              <a:t>các</a:t>
            </a:r>
            <a:r>
              <a:rPr lang="en-US" sz="1900" dirty="0"/>
              <a:t> </a:t>
            </a:r>
            <a:r>
              <a:rPr lang="en-US" sz="1900" dirty="0" err="1" smtClean="0"/>
              <a:t>trạm</a:t>
            </a:r>
            <a:r>
              <a:rPr lang="en-US" sz="1900" dirty="0" smtClean="0"/>
              <a:t>, </a:t>
            </a:r>
            <a:r>
              <a:rPr lang="en-US" sz="1900" dirty="0" err="1" smtClean="0"/>
              <a:t>thông</a:t>
            </a:r>
            <a:r>
              <a:rPr lang="en-US" sz="1900" dirty="0" smtClean="0"/>
              <a:t> tin </a:t>
            </a:r>
            <a:r>
              <a:rPr lang="en-US" sz="1900" dirty="0" err="1" smtClean="0"/>
              <a:t>và</a:t>
            </a:r>
            <a:r>
              <a:rPr lang="en-US" sz="1900" dirty="0" smtClean="0"/>
              <a:t> </a:t>
            </a:r>
            <a:r>
              <a:rPr lang="en-US" sz="1900" dirty="0" err="1" smtClean="0"/>
              <a:t>đánh</a:t>
            </a:r>
            <a:r>
              <a:rPr lang="en-US" sz="1900" dirty="0" smtClean="0"/>
              <a:t> </a:t>
            </a:r>
            <a:r>
              <a:rPr lang="en-US" sz="1900" dirty="0" err="1"/>
              <a:t>giá</a:t>
            </a:r>
            <a:r>
              <a:rPr lang="en-US" sz="1900" dirty="0" smtClean="0"/>
              <a:t>.</a:t>
            </a:r>
          </a:p>
          <a:p>
            <a:r>
              <a:rPr lang="en-US" sz="1900" dirty="0" err="1"/>
              <a:t>T</a:t>
            </a:r>
            <a:r>
              <a:rPr lang="en-US" sz="1900" dirty="0" err="1" smtClean="0"/>
              <a:t>ìm</a:t>
            </a:r>
            <a:r>
              <a:rPr lang="en-US" sz="1900" dirty="0" smtClean="0"/>
              <a:t> </a:t>
            </a:r>
            <a:r>
              <a:rPr lang="en-US" sz="1900" dirty="0" err="1"/>
              <a:t>kiếm</a:t>
            </a:r>
            <a:r>
              <a:rPr lang="en-US" sz="1900" dirty="0"/>
              <a:t> </a:t>
            </a:r>
            <a:r>
              <a:rPr lang="en-US" sz="1900" dirty="0" err="1"/>
              <a:t>tuyến</a:t>
            </a:r>
            <a:r>
              <a:rPr lang="en-US" sz="1900" dirty="0"/>
              <a:t> </a:t>
            </a:r>
            <a:r>
              <a:rPr lang="en-US" sz="1900" dirty="0" err="1"/>
              <a:t>mình</a:t>
            </a:r>
            <a:r>
              <a:rPr lang="en-US" sz="1900" dirty="0"/>
              <a:t> </a:t>
            </a:r>
            <a:r>
              <a:rPr lang="en-US" sz="1900" dirty="0" err="1"/>
              <a:t>quan</a:t>
            </a:r>
            <a:r>
              <a:rPr lang="en-US" sz="1900" dirty="0"/>
              <a:t> </a:t>
            </a:r>
            <a:r>
              <a:rPr lang="en-US" sz="1900" dirty="0" err="1"/>
              <a:t>tâm</a:t>
            </a:r>
            <a:endParaRPr lang="en-US" sz="1900" dirty="0" smtClean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658" y="1200150"/>
            <a:ext cx="3675191" cy="372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15" y="1200150"/>
            <a:ext cx="3679634" cy="3725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2124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err="1" smtClean="0">
                <a:latin typeface="Constantia" panose="02030602050306030303" pitchFamily="18" charset="0"/>
              </a:rPr>
              <a:t>Tìm</a:t>
            </a:r>
            <a:r>
              <a:rPr lang="en-GB" sz="3600" b="1" dirty="0" smtClean="0">
                <a:latin typeface="Constantia" panose="02030602050306030303" pitchFamily="18" charset="0"/>
              </a:rPr>
              <a:t> </a:t>
            </a:r>
            <a:r>
              <a:rPr lang="en-GB" sz="3600" b="1" dirty="0" err="1" smtClean="0">
                <a:latin typeface="Constantia" panose="02030602050306030303" pitchFamily="18" charset="0"/>
              </a:rPr>
              <a:t>đường</a:t>
            </a:r>
            <a:endParaRPr lang="en-GB" sz="3600" b="1" dirty="0">
              <a:latin typeface="Constantia" panose="0203060205030603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00150"/>
            <a:ext cx="4761185" cy="3253506"/>
          </a:xfrm>
        </p:spPr>
        <p:txBody>
          <a:bodyPr/>
          <a:lstStyle/>
          <a:p>
            <a:pPr algn="just"/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smtClean="0"/>
              <a:t>qua </a:t>
            </a:r>
            <a:r>
              <a:rPr lang="en-US" dirty="0" err="1" smtClean="0"/>
              <a:t>trạm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trạm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.</a:t>
            </a:r>
          </a:p>
          <a:p>
            <a:pPr marL="101600" indent="0" algn="just">
              <a:buNone/>
            </a:pPr>
            <a:endParaRPr lang="en-US" dirty="0" smtClean="0"/>
          </a:p>
          <a:p>
            <a:pPr algn="just"/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trạm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qua,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,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..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suốt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98" y="659420"/>
            <a:ext cx="3228552" cy="3794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52" y="490269"/>
            <a:ext cx="3622244" cy="4132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32" y="490269"/>
            <a:ext cx="3596664" cy="413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98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Về</a:t>
            </a:r>
            <a:r>
              <a:rPr lang="en-GB" dirty="0" smtClean="0"/>
              <a:t> </a:t>
            </a:r>
            <a:r>
              <a:rPr lang="en-GB" dirty="0" err="1" smtClean="0"/>
              <a:t>chúng</a:t>
            </a:r>
            <a:r>
              <a:rPr lang="en-GB" dirty="0" smtClean="0"/>
              <a:t> </a:t>
            </a:r>
            <a:r>
              <a:rPr lang="en-GB" dirty="0" err="1" smtClean="0"/>
              <a:t>tôi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0" y="1641512"/>
            <a:ext cx="7571700" cy="319378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1010720"/>
            <a:ext cx="7571700" cy="3824579"/>
          </a:xfrm>
        </p:spPr>
        <p:txBody>
          <a:bodyPr/>
          <a:lstStyle/>
          <a:p>
            <a:r>
              <a:rPr lang="en-US" sz="2000" dirty="0" err="1" smtClean="0"/>
              <a:t>Giới</a:t>
            </a:r>
            <a:r>
              <a:rPr lang="en-US" sz="2000" dirty="0" smtClean="0"/>
              <a:t> </a:t>
            </a:r>
            <a:r>
              <a:rPr lang="en-US" sz="2000" dirty="0" err="1" smtClean="0"/>
              <a:t>thiệu</a:t>
            </a:r>
            <a:r>
              <a:rPr lang="en-US" sz="2000" dirty="0" smtClean="0"/>
              <a:t> </a:t>
            </a:r>
            <a:r>
              <a:rPr lang="en-US" sz="2000" dirty="0" err="1" smtClean="0"/>
              <a:t>về</a:t>
            </a:r>
            <a:r>
              <a:rPr lang="en-US" sz="2000" dirty="0" smtClean="0"/>
              <a:t> </a:t>
            </a:r>
            <a:r>
              <a:rPr lang="en-US" sz="2000" dirty="0" err="1" smtClean="0"/>
              <a:t>nhóm</a:t>
            </a:r>
            <a:r>
              <a:rPr lang="en-US" sz="2000" dirty="0" smtClean="0"/>
              <a:t> </a:t>
            </a:r>
            <a:r>
              <a:rPr lang="en-US" sz="2000" dirty="0" err="1" smtClean="0"/>
              <a:t>phát</a:t>
            </a:r>
            <a:r>
              <a:rPr lang="en-US" sz="2000" dirty="0" smtClean="0"/>
              <a:t> </a:t>
            </a:r>
            <a:r>
              <a:rPr lang="en-US" sz="2000" dirty="0" err="1" smtClean="0"/>
              <a:t>triển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641512"/>
            <a:ext cx="7618234" cy="3193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50" y="1641512"/>
            <a:ext cx="7618234" cy="31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7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Nhóm phát triển</a:t>
            </a:r>
            <a:endParaRPr dirty="0"/>
          </a:p>
        </p:txBody>
      </p:sp>
      <p:sp>
        <p:nvSpPr>
          <p:cNvPr id="600" name="Google Shape;600;p4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01" name="Google Shape;601;p4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0" y="1469136"/>
            <a:ext cx="1489200" cy="1461277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2" name="Google Shape;602;p45"/>
          <p:cNvSpPr txBox="1"/>
          <p:nvPr/>
        </p:nvSpPr>
        <p:spPr>
          <a:xfrm>
            <a:off x="860325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Ung Minh Hoài</a:t>
            </a: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/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GB" sz="1200" dirty="0" err="1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Trưởng</a:t>
            </a:r>
            <a:r>
              <a:rPr lang="en-GB" sz="12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GB" sz="1200" dirty="0" err="1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nhóm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3" name="Google Shape;603;p45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80" y="1461085"/>
            <a:ext cx="1489200" cy="147738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4" name="Google Shape;604;p45"/>
          <p:cNvSpPr txBox="1"/>
          <p:nvPr/>
        </p:nvSpPr>
        <p:spPr>
          <a:xfrm>
            <a:off x="3800819" y="3074200"/>
            <a:ext cx="1949985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Nguyễn Thị Thu Liễu</a:t>
            </a: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/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Thành viên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5" name="Google Shape;605;p4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43" y="1455175"/>
            <a:ext cx="1405163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6" name="Google Shape;606;p45"/>
          <p:cNvSpPr txBox="1"/>
          <p:nvPr/>
        </p:nvSpPr>
        <p:spPr>
          <a:xfrm>
            <a:off x="6868650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Thái Bá Tường</a:t>
            </a:r>
            <a:r>
              <a:rPr lang="en" dirty="0" smtClean="0">
                <a:latin typeface="Source Sans Pro"/>
                <a:ea typeface="Source Sans Pro"/>
                <a:cs typeface="Source Sans Pro"/>
                <a:sym typeface="Source Sans Pro"/>
              </a:rPr>
              <a:t/>
            </a:r>
            <a:br>
              <a:rPr lang="en" dirty="0" smtClean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Thành viên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" grpId="0"/>
      <p:bldP spid="604" grpId="0"/>
      <p:bldP spid="60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Tính</a:t>
            </a:r>
            <a:r>
              <a:rPr lang="en-GB" dirty="0" smtClean="0"/>
              <a:t> </a:t>
            </a:r>
            <a:r>
              <a:rPr lang="en-GB" dirty="0" err="1" smtClean="0"/>
              <a:t>năng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84" y="1630495"/>
            <a:ext cx="7571700" cy="32048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1010720"/>
            <a:ext cx="7571700" cy="3824579"/>
          </a:xfrm>
        </p:spPr>
        <p:txBody>
          <a:bodyPr/>
          <a:lstStyle/>
          <a:p>
            <a:r>
              <a:rPr lang="en-US" sz="2000" dirty="0" err="1" smtClean="0"/>
              <a:t>Giới</a:t>
            </a:r>
            <a:r>
              <a:rPr lang="en-US" sz="2000" dirty="0" smtClean="0"/>
              <a:t> </a:t>
            </a:r>
            <a:r>
              <a:rPr lang="en-US" sz="2000" dirty="0" err="1" smtClean="0"/>
              <a:t>thiệu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năng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630495"/>
            <a:ext cx="7571700" cy="311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87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Hướng</a:t>
            </a:r>
            <a:r>
              <a:rPr lang="en-GB" dirty="0" smtClean="0"/>
              <a:t> </a:t>
            </a:r>
            <a:r>
              <a:rPr lang="en-GB" dirty="0" err="1" smtClean="0"/>
              <a:t>dẫn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50" y="1564023"/>
            <a:ext cx="7571700" cy="32385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1010720"/>
            <a:ext cx="7571700" cy="3824579"/>
          </a:xfrm>
        </p:spPr>
        <p:txBody>
          <a:bodyPr/>
          <a:lstStyle/>
          <a:p>
            <a:r>
              <a:rPr lang="en-US" sz="2000" dirty="0" err="1" smtClean="0"/>
              <a:t>Xem</a:t>
            </a:r>
            <a:r>
              <a:rPr lang="en-US" sz="2000" dirty="0" smtClean="0"/>
              <a:t> chi </a:t>
            </a:r>
            <a:r>
              <a:rPr lang="en-US" sz="2000" dirty="0" err="1" smtClean="0"/>
              <a:t>tiết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tin </a:t>
            </a:r>
            <a:r>
              <a:rPr lang="en-US" sz="2000" dirty="0" err="1" smtClean="0"/>
              <a:t>hướng</a:t>
            </a:r>
            <a:r>
              <a:rPr lang="en-US" sz="2000" dirty="0" smtClean="0"/>
              <a:t> </a:t>
            </a:r>
            <a:r>
              <a:rPr lang="en-US" sz="2000" dirty="0" err="1" smtClean="0"/>
              <a:t>dẫn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9931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Liên</a:t>
            </a:r>
            <a:r>
              <a:rPr lang="en-GB" dirty="0" smtClean="0"/>
              <a:t> </a:t>
            </a:r>
            <a:r>
              <a:rPr lang="en-GB" dirty="0" err="1" smtClean="0"/>
              <a:t>hệ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0" y="1641513"/>
            <a:ext cx="7571700" cy="31937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150" y="1010720"/>
            <a:ext cx="7571700" cy="3824579"/>
          </a:xfrm>
        </p:spPr>
        <p:txBody>
          <a:bodyPr/>
          <a:lstStyle/>
          <a:p>
            <a:r>
              <a:rPr lang="en-US" sz="2000" dirty="0" err="1" smtClean="0"/>
              <a:t>Liện</a:t>
            </a:r>
            <a:r>
              <a:rPr lang="en-US" sz="2000" dirty="0" smtClean="0"/>
              <a:t> </a:t>
            </a:r>
            <a:r>
              <a:rPr lang="en-US" sz="2000" dirty="0" err="1" smtClean="0"/>
              <a:t>hệ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nhóm</a:t>
            </a:r>
            <a:r>
              <a:rPr lang="en-US" sz="2000" dirty="0" smtClean="0"/>
              <a:t> </a:t>
            </a:r>
            <a:r>
              <a:rPr lang="en-US" sz="2000" dirty="0" err="1" smtClean="0"/>
              <a:t>phát</a:t>
            </a:r>
            <a:r>
              <a:rPr lang="en-US" sz="2000" dirty="0" smtClean="0"/>
              <a:t> </a:t>
            </a:r>
            <a:r>
              <a:rPr lang="en-US" sz="2000" dirty="0" err="1" smtClean="0"/>
              <a:t>triển</a:t>
            </a:r>
            <a:r>
              <a:rPr lang="en-US" sz="2000" dirty="0" smtClean="0"/>
              <a:t> </a:t>
            </a: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2243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err="1" smtClean="0">
                <a:latin typeface="Constantia" panose="02030602050306030303" pitchFamily="18" charset="0"/>
              </a:rPr>
              <a:t>Quản</a:t>
            </a:r>
            <a:r>
              <a:rPr lang="en-GB" sz="3600" b="1" dirty="0" smtClean="0">
                <a:latin typeface="Constantia" panose="02030602050306030303" pitchFamily="18" charset="0"/>
              </a:rPr>
              <a:t> </a:t>
            </a:r>
            <a:r>
              <a:rPr lang="en-GB" sz="3600" b="1" dirty="0" err="1" smtClean="0">
                <a:latin typeface="Constantia" panose="02030602050306030303" pitchFamily="18" charset="0"/>
              </a:rPr>
              <a:t>lý</a:t>
            </a:r>
            <a:r>
              <a:rPr lang="en-GB" sz="3600" b="1" dirty="0" smtClean="0">
                <a:latin typeface="Constantia" panose="02030602050306030303" pitchFamily="18" charset="0"/>
              </a:rPr>
              <a:t> </a:t>
            </a:r>
            <a:r>
              <a:rPr lang="en-GB" sz="3600" b="1" dirty="0" err="1" smtClean="0">
                <a:latin typeface="Constantia" panose="02030602050306030303" pitchFamily="18" charset="0"/>
              </a:rPr>
              <a:t>trạm</a:t>
            </a:r>
            <a:endParaRPr lang="en-GB" sz="3600" b="1" dirty="0">
              <a:latin typeface="Constantia" panose="0203060205030603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73572" y="1200150"/>
            <a:ext cx="4204138" cy="1942443"/>
          </a:xfrm>
        </p:spPr>
        <p:txBody>
          <a:bodyPr/>
          <a:lstStyle/>
          <a:p>
            <a:pPr algn="just"/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, </a:t>
            </a:r>
            <a:r>
              <a:rPr lang="en-US" dirty="0" err="1" smtClean="0"/>
              <a:t>sửa</a:t>
            </a:r>
            <a:r>
              <a:rPr lang="en-US" dirty="0" smtClean="0"/>
              <a:t>, </a:t>
            </a: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trạm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: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trạm</a:t>
            </a:r>
            <a:r>
              <a:rPr lang="en-US" dirty="0" smtClean="0"/>
              <a:t>,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trạm</a:t>
            </a:r>
            <a:r>
              <a:rPr lang="en-US" dirty="0" smtClean="0"/>
              <a:t>, 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trạm</a:t>
            </a:r>
            <a:endParaRPr lang="en-US" dirty="0" smtClean="0"/>
          </a:p>
          <a:p>
            <a:pPr marL="101600" indent="0" algn="just">
              <a:buNone/>
            </a:pPr>
            <a:endParaRPr lang="en-US" dirty="0" smtClean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23" y="731759"/>
            <a:ext cx="4350111" cy="37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70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err="1" smtClean="0">
                <a:latin typeface="Constantia" panose="02030602050306030303" pitchFamily="18" charset="0"/>
              </a:rPr>
              <a:t>Quản</a:t>
            </a:r>
            <a:r>
              <a:rPr lang="en-GB" sz="3600" b="1" dirty="0" smtClean="0">
                <a:latin typeface="Constantia" panose="02030602050306030303" pitchFamily="18" charset="0"/>
              </a:rPr>
              <a:t> </a:t>
            </a:r>
            <a:r>
              <a:rPr lang="en-GB" sz="3600" b="1" dirty="0" err="1" smtClean="0">
                <a:latin typeface="Constantia" panose="02030602050306030303" pitchFamily="18" charset="0"/>
              </a:rPr>
              <a:t>lý</a:t>
            </a:r>
            <a:r>
              <a:rPr lang="en-GB" sz="3600" b="1" dirty="0">
                <a:latin typeface="Constantia" panose="02030602050306030303" pitchFamily="18" charset="0"/>
              </a:rPr>
              <a:t> </a:t>
            </a:r>
            <a:r>
              <a:rPr lang="en-GB" sz="3600" b="1" dirty="0" err="1" smtClean="0">
                <a:latin typeface="Constantia" panose="02030602050306030303" pitchFamily="18" charset="0"/>
              </a:rPr>
              <a:t>tuyến</a:t>
            </a:r>
            <a:endParaRPr lang="en-GB" sz="3600" b="1" dirty="0">
              <a:latin typeface="Constantia" panose="0203060205030603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193" y="935420"/>
            <a:ext cx="8528541" cy="1250731"/>
          </a:xfrm>
        </p:spPr>
        <p:txBody>
          <a:bodyPr/>
          <a:lstStyle/>
          <a:p>
            <a:pPr algn="just"/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, </a:t>
            </a:r>
            <a:r>
              <a:rPr lang="en-US" dirty="0" err="1"/>
              <a:t>sửa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: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, </a:t>
            </a:r>
            <a:r>
              <a:rPr lang="en-US" dirty="0" err="1"/>
              <a:t>lộ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trạm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… 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.</a:t>
            </a:r>
          </a:p>
          <a:p>
            <a:pPr marL="101600" indent="0" algn="just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7" y="2267247"/>
            <a:ext cx="8576636" cy="21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335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err="1">
                <a:latin typeface="Constantia" panose="02030602050306030303" pitchFamily="18" charset="0"/>
              </a:rPr>
              <a:t>Quản</a:t>
            </a:r>
            <a:r>
              <a:rPr lang="en-GB" sz="3600" b="1" dirty="0">
                <a:latin typeface="Constantia" panose="02030602050306030303" pitchFamily="18" charset="0"/>
              </a:rPr>
              <a:t> </a:t>
            </a:r>
            <a:r>
              <a:rPr lang="en-GB" sz="3600" b="1" dirty="0" err="1">
                <a:latin typeface="Constantia" panose="02030602050306030303" pitchFamily="18" charset="0"/>
              </a:rPr>
              <a:t>lý</a:t>
            </a:r>
            <a:r>
              <a:rPr lang="en-GB" sz="3600" b="1" dirty="0">
                <a:latin typeface="Constantia" panose="02030602050306030303" pitchFamily="18" charset="0"/>
              </a:rPr>
              <a:t> </a:t>
            </a:r>
            <a:r>
              <a:rPr lang="en-GB" sz="3600" b="1" dirty="0" err="1">
                <a:latin typeface="Constantia" panose="02030602050306030303" pitchFamily="18" charset="0"/>
              </a:rPr>
              <a:t>người</a:t>
            </a:r>
            <a:r>
              <a:rPr lang="en-GB" sz="3600" b="1" dirty="0">
                <a:latin typeface="Constantia" panose="02030602050306030303" pitchFamily="18" charset="0"/>
              </a:rPr>
              <a:t> </a:t>
            </a:r>
            <a:r>
              <a:rPr lang="en-GB" sz="3600" b="1" dirty="0" err="1">
                <a:latin typeface="Constantia" panose="02030602050306030303" pitchFamily="18" charset="0"/>
              </a:rPr>
              <a:t>dùng</a:t>
            </a:r>
            <a:endParaRPr lang="en-GB" sz="3600" b="1" dirty="0">
              <a:latin typeface="Constantia" panose="0203060205030603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193" y="935420"/>
            <a:ext cx="8528541" cy="1250731"/>
          </a:xfrm>
        </p:spPr>
        <p:txBody>
          <a:bodyPr/>
          <a:lstStyle/>
          <a:p>
            <a:pPr algn="just"/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, </a:t>
            </a:r>
            <a:r>
              <a:rPr lang="en-US" dirty="0" err="1"/>
              <a:t>sửa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.</a:t>
            </a:r>
          </a:p>
          <a:p>
            <a:pPr marL="101600" indent="0" algn="just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63" y="1784733"/>
            <a:ext cx="7710322" cy="29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63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</a:t>
            </a:r>
            <a:r>
              <a:rPr lang="en" sz="6000" dirty="0" smtClean="0">
                <a:solidFill>
                  <a:schemeClr val="accent4"/>
                </a:solidFill>
              </a:rPr>
              <a:t>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tựu/Hạn chế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8407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Thành</a:t>
            </a:r>
            <a:r>
              <a:rPr lang="en-GB" dirty="0" smtClean="0"/>
              <a:t>  </a:t>
            </a:r>
            <a:r>
              <a:rPr lang="en-GB" dirty="0" err="1" smtClean="0"/>
              <a:t>tựu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-128250" y="1024151"/>
            <a:ext cx="305042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dirty="0" err="1">
                <a:solidFill>
                  <a:srgbClr val="C00000"/>
                </a:solidFill>
              </a:rPr>
              <a:t>Tra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cứu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thông</a:t>
            </a:r>
            <a:r>
              <a:rPr lang="en-US" dirty="0">
                <a:solidFill>
                  <a:srgbClr val="C00000"/>
                </a:solidFill>
              </a:rPr>
              <a:t> tin </a:t>
            </a:r>
            <a:r>
              <a:rPr lang="en-US" dirty="0" err="1">
                <a:solidFill>
                  <a:srgbClr val="C00000"/>
                </a:solidFill>
              </a:rPr>
              <a:t>tuyến</a:t>
            </a:r>
            <a:r>
              <a:rPr lang="en-US" dirty="0">
                <a:solidFill>
                  <a:srgbClr val="C00000"/>
                </a:solidFill>
              </a:rPr>
              <a:t>.</a:t>
            </a:r>
            <a:endParaRPr lang="en-GB" dirty="0">
              <a:solidFill>
                <a:srgbClr val="C00000"/>
              </a:solidFill>
            </a:endParaRPr>
          </a:p>
          <a:p>
            <a:pPr lvl="0" algn="just"/>
            <a:r>
              <a:rPr lang="en-US" dirty="0" err="1">
                <a:solidFill>
                  <a:srgbClr val="C00000"/>
                </a:solidFill>
              </a:rPr>
              <a:t>Tìm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đường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đi</a:t>
            </a:r>
            <a:r>
              <a:rPr lang="en-US" dirty="0">
                <a:solidFill>
                  <a:srgbClr val="C00000"/>
                </a:solidFill>
              </a:rPr>
              <a:t> qua 2 </a:t>
            </a:r>
            <a:r>
              <a:rPr lang="en-US" dirty="0" err="1">
                <a:solidFill>
                  <a:srgbClr val="C00000"/>
                </a:solidFill>
              </a:rPr>
              <a:t>trạm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cho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trước</a:t>
            </a:r>
            <a:r>
              <a:rPr lang="en-US" dirty="0" smtClean="0">
                <a:solidFill>
                  <a:srgbClr val="C00000"/>
                </a:solidFill>
              </a:rPr>
              <a:t>.</a:t>
            </a:r>
          </a:p>
          <a:p>
            <a:pPr lvl="0" algn="just"/>
            <a:r>
              <a:rPr lang="en-US" dirty="0" err="1">
                <a:solidFill>
                  <a:srgbClr val="C00000"/>
                </a:solidFill>
              </a:rPr>
              <a:t>Xem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thông</a:t>
            </a:r>
            <a:r>
              <a:rPr lang="en-US" dirty="0">
                <a:solidFill>
                  <a:srgbClr val="C00000"/>
                </a:solidFill>
              </a:rPr>
              <a:t> tin, </a:t>
            </a:r>
            <a:r>
              <a:rPr lang="en-US" dirty="0" err="1">
                <a:solidFill>
                  <a:srgbClr val="C00000"/>
                </a:solidFill>
              </a:rPr>
              <a:t>trạng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thái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các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tuyến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algn="just"/>
            <a:r>
              <a:rPr lang="en-US" dirty="0" err="1">
                <a:solidFill>
                  <a:srgbClr val="C00000"/>
                </a:solidFill>
              </a:rPr>
              <a:t>Tạo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tài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khoản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thay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đổi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thông</a:t>
            </a:r>
            <a:r>
              <a:rPr lang="en-US" dirty="0">
                <a:solidFill>
                  <a:srgbClr val="C00000"/>
                </a:solidFill>
              </a:rPr>
              <a:t> tin </a:t>
            </a:r>
            <a:r>
              <a:rPr lang="en-US" dirty="0" err="1">
                <a:solidFill>
                  <a:srgbClr val="C00000"/>
                </a:solidFill>
              </a:rPr>
              <a:t>cá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nhân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2922170" y="1024151"/>
            <a:ext cx="3247402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dirty="0" err="1" smtClean="0">
                <a:solidFill>
                  <a:schemeClr val="accent4">
                    <a:lumMod val="10000"/>
                  </a:schemeClr>
                </a:solidFill>
              </a:rPr>
              <a:t>Cung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cấp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chi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tiết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tuyến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giờ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giá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vé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khoảng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cách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của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các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trạm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các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tuyến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.</a:t>
            </a:r>
            <a:endParaRPr lang="en-GB" dirty="0">
              <a:solidFill>
                <a:schemeClr val="accent4">
                  <a:lumMod val="10000"/>
                </a:schemeClr>
              </a:solidFill>
            </a:endParaRPr>
          </a:p>
          <a:p>
            <a:pPr lvl="0" algn="just"/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Xem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giới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thiệu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về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ứng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dụng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cũng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như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hướng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dẫn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sử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dụng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.</a:t>
            </a:r>
            <a:endParaRPr lang="en-GB" dirty="0">
              <a:solidFill>
                <a:schemeClr val="accent4">
                  <a:lumMod val="10000"/>
                </a:schemeClr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3"/>
          </p:nvPr>
        </p:nvSpPr>
        <p:spPr>
          <a:xfrm>
            <a:off x="6169572" y="1010720"/>
            <a:ext cx="2783512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 err="1" smtClean="0">
                <a:solidFill>
                  <a:srgbClr val="00B0F0"/>
                </a:solidFill>
              </a:rPr>
              <a:t>Người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quản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lý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hệ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thống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có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thể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quản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lý</a:t>
            </a:r>
            <a:r>
              <a:rPr lang="en-US" dirty="0">
                <a:solidFill>
                  <a:srgbClr val="00B0F0"/>
                </a:solidFill>
              </a:rPr>
              <a:t>:  </a:t>
            </a:r>
            <a:r>
              <a:rPr lang="en-US" dirty="0" err="1">
                <a:solidFill>
                  <a:srgbClr val="00B0F0"/>
                </a:solidFill>
              </a:rPr>
              <a:t>xem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sửa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xóa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các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thông</a:t>
            </a:r>
            <a:r>
              <a:rPr lang="en-US" dirty="0">
                <a:solidFill>
                  <a:srgbClr val="00B0F0"/>
                </a:solidFill>
              </a:rPr>
              <a:t> tin </a:t>
            </a:r>
            <a:r>
              <a:rPr lang="en-US" dirty="0" err="1">
                <a:solidFill>
                  <a:srgbClr val="00B0F0"/>
                </a:solidFill>
              </a:rPr>
              <a:t>liên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quan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đến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các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trạm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tuyến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xe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và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tài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khoản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người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dùng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trên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ứng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 smtClean="0">
                <a:solidFill>
                  <a:srgbClr val="00B0F0"/>
                </a:solidFill>
              </a:rPr>
              <a:t>dụng</a:t>
            </a:r>
            <a:r>
              <a:rPr lang="en-US" dirty="0" smtClean="0">
                <a:solidFill>
                  <a:srgbClr val="00B0F0"/>
                </a:solidFill>
              </a:rPr>
              <a:t>.</a:t>
            </a:r>
          </a:p>
          <a:p>
            <a:pPr algn="just"/>
            <a:r>
              <a:rPr lang="en-US" dirty="0" err="1">
                <a:solidFill>
                  <a:srgbClr val="00B0F0"/>
                </a:solidFill>
              </a:rPr>
              <a:t>Về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mặt</a:t>
            </a:r>
            <a:r>
              <a:rPr lang="en-US" dirty="0">
                <a:solidFill>
                  <a:srgbClr val="00B0F0"/>
                </a:solidFill>
              </a:rPr>
              <a:t> code, </a:t>
            </a:r>
            <a:r>
              <a:rPr lang="en-US" dirty="0" err="1" smtClean="0">
                <a:solidFill>
                  <a:srgbClr val="00B0F0"/>
                </a:solidFill>
              </a:rPr>
              <a:t>phần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err="1" smtClean="0">
                <a:solidFill>
                  <a:srgbClr val="00B0F0"/>
                </a:solidFill>
              </a:rPr>
              <a:t>lớn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err="1" smtClean="0">
                <a:solidFill>
                  <a:srgbClr val="00B0F0"/>
                </a:solidFill>
              </a:rPr>
              <a:t>là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err="1" smtClean="0">
                <a:solidFill>
                  <a:srgbClr val="00B0F0"/>
                </a:solidFill>
              </a:rPr>
              <a:t>nhóm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err="1" smtClean="0">
                <a:solidFill>
                  <a:srgbClr val="00B0F0"/>
                </a:solidFill>
              </a:rPr>
              <a:t>tự</a:t>
            </a:r>
            <a:r>
              <a:rPr lang="en-US" dirty="0" smtClean="0">
                <a:solidFill>
                  <a:srgbClr val="00B0F0"/>
                </a:solidFill>
              </a:rPr>
              <a:t> code.</a:t>
            </a:r>
            <a:endParaRPr lang="en-GB" dirty="0" smtClean="0">
              <a:solidFill>
                <a:srgbClr val="00B0F0"/>
              </a:solidFill>
            </a:endParaRPr>
          </a:p>
          <a:p>
            <a:pPr algn="just"/>
            <a:r>
              <a:rPr lang="en-US" dirty="0" smtClean="0">
                <a:solidFill>
                  <a:srgbClr val="00B0F0"/>
                </a:solidFill>
              </a:rPr>
              <a:t>…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build="p"/>
      <p:bldP spid="142" grpId="0" build="p"/>
      <p:bldP spid="14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442793" y="1992414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Hạn chế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376247" y="925416"/>
            <a:ext cx="4844780" cy="3723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/>
            <a:r>
              <a:rPr lang="en-US" sz="2000" dirty="0" err="1"/>
              <a:t>C</a:t>
            </a:r>
            <a:r>
              <a:rPr lang="en-US" sz="2000" dirty="0" err="1" smtClean="0"/>
              <a:t>hưa</a:t>
            </a:r>
            <a:r>
              <a:rPr lang="en-US" sz="2000" dirty="0" smtClean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vì</a:t>
            </a:r>
            <a:r>
              <a:rPr lang="en-US" sz="2000" dirty="0"/>
              <a:t> </a:t>
            </a:r>
            <a:r>
              <a:rPr lang="en-US" sz="2000" dirty="0" err="1"/>
              <a:t>đòi</a:t>
            </a:r>
            <a:r>
              <a:rPr lang="en-US" sz="2000" dirty="0"/>
              <a:t> </a:t>
            </a:r>
            <a:r>
              <a:rPr lang="en-US" sz="2000" dirty="0" err="1"/>
              <a:t>hỏi</a:t>
            </a:r>
            <a:r>
              <a:rPr lang="en-US" sz="2000" dirty="0"/>
              <a:t> </a:t>
            </a:r>
            <a:r>
              <a:rPr lang="en-US" sz="2000" dirty="0" err="1"/>
              <a:t>phải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kéo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chưa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vị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địa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 smtClean="0"/>
              <a:t>đồ</a:t>
            </a:r>
            <a:endParaRPr lang="en-US" sz="2000" dirty="0"/>
          </a:p>
          <a:p>
            <a:pPr marL="342900" indent="-342900" algn="just"/>
            <a:r>
              <a:rPr lang="en-US" sz="2000" dirty="0" err="1" smtClean="0"/>
              <a:t>Chưa</a:t>
            </a:r>
            <a:r>
              <a:rPr lang="en-US" sz="2000" dirty="0" smtClean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source code </a:t>
            </a:r>
            <a:r>
              <a:rPr lang="en-US" sz="2000" dirty="0" err="1"/>
              <a:t>chung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 smtClean="0"/>
              <a:t>quả</a:t>
            </a:r>
            <a:endParaRPr lang="en-US" sz="2000" dirty="0" smtClean="0"/>
          </a:p>
          <a:p>
            <a:pPr marL="342900" indent="-342900" algn="just"/>
            <a:r>
              <a:rPr lang="en-US" sz="2000" dirty="0" err="1" smtClean="0"/>
              <a:t>Chưa</a:t>
            </a:r>
            <a:r>
              <a:rPr lang="en-US" sz="2000" dirty="0" smtClean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chuỗi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 smtClean="0"/>
              <a:t>nối</a:t>
            </a:r>
            <a:endParaRPr lang="en-US" sz="2000" dirty="0" smtClean="0"/>
          </a:p>
          <a:p>
            <a:pPr marL="342900" indent="-342900" algn="just"/>
            <a:r>
              <a:rPr lang="en-US" sz="2000" dirty="0" err="1" smtClean="0"/>
              <a:t>Chưa</a:t>
            </a:r>
            <a:r>
              <a:rPr lang="en-US" sz="2000" dirty="0" smtClean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tên</a:t>
            </a:r>
            <a:r>
              <a:rPr lang="en-US" sz="2000" dirty="0"/>
              <a:t> id, class </a:t>
            </a:r>
            <a:r>
              <a:rPr lang="en-US" sz="2000" dirty="0" err="1"/>
              <a:t>chuẩn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html, </a:t>
            </a:r>
            <a:r>
              <a:rPr lang="en-US" sz="2000" dirty="0" err="1" smtClean="0"/>
              <a:t>css</a:t>
            </a:r>
            <a:endParaRPr lang="en-US" sz="2000" dirty="0" smtClean="0"/>
          </a:p>
          <a:p>
            <a:pPr marL="342900" indent="-342900" algn="just"/>
            <a:r>
              <a:rPr lang="en-US" sz="2000" dirty="0" smtClean="0"/>
              <a:t>HTML</a:t>
            </a:r>
            <a:r>
              <a:rPr lang="en-US" sz="2000" dirty="0"/>
              <a:t>, CSS </a:t>
            </a:r>
            <a:r>
              <a:rPr lang="en-US" sz="2000" dirty="0" err="1"/>
              <a:t>chưa</a:t>
            </a:r>
            <a:r>
              <a:rPr lang="en-US" sz="2000" dirty="0"/>
              <a:t> </a:t>
            </a:r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mobile;…</a:t>
            </a:r>
            <a:endParaRPr sz="2000" dirty="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68" y="2192417"/>
            <a:ext cx="2456700" cy="2456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Google Shape;153;p21"/>
          <p:cNvCxnSpPr/>
          <p:nvPr/>
        </p:nvCxnSpPr>
        <p:spPr>
          <a:xfrm rot="10800000" flipH="1">
            <a:off x="7497384" y="691943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898958" y="1839888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772972" y="1493918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4</a:t>
            </a:r>
            <a:r>
              <a:rPr lang="en" sz="6000" dirty="0" smtClean="0">
                <a:solidFill>
                  <a:schemeClr val="accent4"/>
                </a:solidFill>
              </a:rPr>
              <a:t>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Hướng phát triển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376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 smtClean="0"/>
              <a:t>Mục</a:t>
            </a:r>
            <a:r>
              <a:rPr lang="en-GB" sz="3200" dirty="0" smtClean="0"/>
              <a:t> </a:t>
            </a:r>
            <a:r>
              <a:rPr lang="en-GB" sz="3200" dirty="0" err="1" smtClean="0"/>
              <a:t>lục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GB" dirty="0" smtClean="0"/>
              <a:t>1. </a:t>
            </a:r>
            <a:r>
              <a:rPr lang="en-GB" dirty="0" err="1" smtClean="0"/>
              <a:t>Giới</a:t>
            </a:r>
            <a:r>
              <a:rPr lang="en-GB" dirty="0" smtClean="0"/>
              <a:t> </a:t>
            </a:r>
            <a:r>
              <a:rPr lang="en-GB" dirty="0" err="1" smtClean="0"/>
              <a:t>thiệu</a:t>
            </a:r>
            <a:endParaRPr lang="en-GB" dirty="0" smtClean="0"/>
          </a:p>
          <a:p>
            <a:pPr marL="76200" indent="0">
              <a:buNone/>
            </a:pPr>
            <a:r>
              <a:rPr lang="en-GB" dirty="0" smtClean="0"/>
              <a:t>2. </a:t>
            </a:r>
            <a:r>
              <a:rPr lang="en-GB" dirty="0" err="1" smtClean="0"/>
              <a:t>Nội</a:t>
            </a:r>
            <a:r>
              <a:rPr lang="en-GB" dirty="0" smtClean="0"/>
              <a:t> dung </a:t>
            </a:r>
            <a:r>
              <a:rPr lang="en-GB" dirty="0" err="1" smtClean="0"/>
              <a:t>chính</a:t>
            </a: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GB" dirty="0" smtClean="0"/>
          </a:p>
          <a:p>
            <a:pPr marL="76200" indent="0">
              <a:buNone/>
            </a:pPr>
            <a:r>
              <a:rPr lang="en-GB" dirty="0" smtClean="0"/>
              <a:t>3. </a:t>
            </a:r>
            <a:r>
              <a:rPr lang="en-GB" dirty="0" err="1" smtClean="0"/>
              <a:t>Thành</a:t>
            </a:r>
            <a:r>
              <a:rPr lang="en-GB" dirty="0" smtClean="0"/>
              <a:t> </a:t>
            </a:r>
            <a:r>
              <a:rPr lang="en-GB" dirty="0" err="1" smtClean="0"/>
              <a:t>tựu</a:t>
            </a:r>
            <a:r>
              <a:rPr lang="en-GB" dirty="0" smtClean="0"/>
              <a:t>/</a:t>
            </a:r>
            <a:r>
              <a:rPr lang="en-GB" dirty="0" err="1" smtClean="0"/>
              <a:t>Hạn</a:t>
            </a:r>
            <a:r>
              <a:rPr lang="en-GB" dirty="0" smtClean="0"/>
              <a:t> </a:t>
            </a:r>
            <a:r>
              <a:rPr lang="en-GB" dirty="0" err="1" smtClean="0"/>
              <a:t>chế</a:t>
            </a:r>
            <a:r>
              <a:rPr lang="en-GB" dirty="0" smtClean="0"/>
              <a:t> </a:t>
            </a:r>
          </a:p>
          <a:p>
            <a:pPr marL="76200" indent="0">
              <a:buNone/>
            </a:pPr>
            <a:r>
              <a:rPr lang="en-GB" dirty="0" smtClean="0"/>
              <a:t>4. </a:t>
            </a:r>
            <a:r>
              <a:rPr lang="en-GB" dirty="0" err="1" smtClean="0"/>
              <a:t>Hướng</a:t>
            </a:r>
            <a:r>
              <a:rPr lang="en-GB" dirty="0" smtClean="0"/>
              <a:t> </a:t>
            </a:r>
            <a:r>
              <a:rPr lang="en-GB" dirty="0" err="1" smtClean="0"/>
              <a:t>phát</a:t>
            </a:r>
            <a:r>
              <a:rPr lang="en-GB" dirty="0" smtClean="0"/>
              <a:t> </a:t>
            </a:r>
            <a:r>
              <a:rPr lang="en-GB" dirty="0" err="1" smtClean="0"/>
              <a:t>triển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2363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Hướng phát triển 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786150" y="925416"/>
            <a:ext cx="3651000" cy="4076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 err="1"/>
              <a:t>T</a:t>
            </a:r>
            <a:r>
              <a:rPr lang="en-US" sz="1800" dirty="0" err="1" smtClean="0"/>
              <a:t>ích</a:t>
            </a:r>
            <a:r>
              <a:rPr lang="en-US" sz="1800" dirty="0" smtClean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endParaRPr lang="en-US" sz="1800" dirty="0" smtClean="0"/>
          </a:p>
          <a:p>
            <a:pPr marL="285750" indent="-285750"/>
            <a:r>
              <a:rPr lang="en-US" sz="1800" dirty="0" err="1"/>
              <a:t>T</a:t>
            </a:r>
            <a:r>
              <a:rPr lang="en-US" sz="1800" dirty="0" err="1" smtClean="0"/>
              <a:t>hanh</a:t>
            </a:r>
            <a:r>
              <a:rPr lang="en-US" sz="1800" dirty="0" smtClean="0"/>
              <a:t> </a:t>
            </a:r>
            <a:r>
              <a:rPr lang="en-US" sz="1800" dirty="0" err="1" smtClean="0"/>
              <a:t>toán</a:t>
            </a:r>
            <a:r>
              <a:rPr lang="en-US" sz="1800" dirty="0" smtClean="0"/>
              <a:t> </a:t>
            </a:r>
            <a:r>
              <a:rPr lang="en-US" sz="1800" dirty="0" err="1" smtClean="0"/>
              <a:t>vé</a:t>
            </a:r>
            <a:r>
              <a:rPr lang="en-US" sz="1800" dirty="0" smtClean="0"/>
              <a:t> </a:t>
            </a:r>
            <a:r>
              <a:rPr lang="en-US" sz="1800" dirty="0" err="1" smtClean="0"/>
              <a:t>xe</a:t>
            </a:r>
            <a:r>
              <a:rPr lang="en-US" sz="1800" dirty="0" smtClean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qua QR </a:t>
            </a:r>
            <a:r>
              <a:rPr lang="en-US" sz="1800" dirty="0" smtClean="0"/>
              <a:t>code</a:t>
            </a:r>
          </a:p>
          <a:p>
            <a:pPr marL="285750" indent="-285750"/>
            <a:r>
              <a:rPr lang="en-US" sz="1800" dirty="0" err="1"/>
              <a:t>T</a:t>
            </a:r>
            <a:r>
              <a:rPr lang="en-US" sz="1800" dirty="0" err="1" smtClean="0"/>
              <a:t>hêm</a:t>
            </a:r>
            <a:r>
              <a:rPr lang="en-US" sz="1800" dirty="0" smtClean="0"/>
              <a:t> </a:t>
            </a:r>
            <a:r>
              <a:rPr lang="en-US" sz="1800" dirty="0" err="1"/>
              <a:t>các</a:t>
            </a:r>
            <a:r>
              <a:rPr lang="en-US" sz="1800" dirty="0"/>
              <a:t> API </a:t>
            </a:r>
            <a:r>
              <a:rPr lang="en-US" sz="1800" dirty="0" err="1"/>
              <a:t>hỗ</a:t>
            </a:r>
            <a:r>
              <a:rPr lang="en-US" sz="1800" dirty="0"/>
              <a:t> </a:t>
            </a:r>
            <a:r>
              <a:rPr lang="en-US" sz="1800" dirty="0" err="1" smtClean="0"/>
              <a:t>trợ</a:t>
            </a:r>
            <a:endParaRPr lang="en-US" sz="1800" dirty="0" smtClean="0"/>
          </a:p>
          <a:p>
            <a:pPr marL="285750" indent="-285750"/>
            <a:r>
              <a:rPr lang="en-US" sz="1800" dirty="0" err="1"/>
              <a:t>C</a:t>
            </a:r>
            <a:r>
              <a:rPr lang="en-US" sz="1800" dirty="0" err="1" smtClean="0"/>
              <a:t>hức</a:t>
            </a:r>
            <a:r>
              <a:rPr lang="en-US" sz="1800" dirty="0" smtClean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tải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bài</a:t>
            </a:r>
            <a:r>
              <a:rPr lang="en-US" sz="1800" dirty="0"/>
              <a:t> </a:t>
            </a:r>
            <a:r>
              <a:rPr lang="en-US" sz="1800" dirty="0" err="1"/>
              <a:t>viết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qua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 smtClean="0"/>
              <a:t>dụng</a:t>
            </a:r>
            <a:endParaRPr lang="en-US" sz="1800" dirty="0" smtClean="0"/>
          </a:p>
          <a:p>
            <a:pPr marL="285750" indent="-285750"/>
            <a:r>
              <a:rPr lang="en-US" sz="1800" dirty="0" err="1"/>
              <a:t>T</a:t>
            </a:r>
            <a:r>
              <a:rPr lang="en-US" sz="1800" dirty="0" err="1" smtClean="0"/>
              <a:t>iếp</a:t>
            </a:r>
            <a:r>
              <a:rPr lang="en-US" sz="1800" dirty="0" smtClean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phản</a:t>
            </a:r>
            <a:r>
              <a:rPr lang="en-US" sz="1800" dirty="0"/>
              <a:t> </a:t>
            </a:r>
            <a:r>
              <a:rPr lang="en-US" sz="1800" dirty="0" err="1"/>
              <a:t>hồi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 smtClean="0"/>
              <a:t>dùng</a:t>
            </a:r>
            <a:endParaRPr lang="en-US" sz="1800" dirty="0" smtClean="0"/>
          </a:p>
          <a:p>
            <a:pPr marL="285750" indent="-285750"/>
            <a:r>
              <a:rPr lang="en-US" sz="1800" dirty="0" err="1"/>
              <a:t>N</a:t>
            </a:r>
            <a:r>
              <a:rPr lang="en-US" sz="1800" dirty="0" err="1" smtClean="0"/>
              <a:t>gười</a:t>
            </a:r>
            <a:r>
              <a:rPr lang="en-US" sz="1800" dirty="0" smtClean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phép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: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xe</a:t>
            </a:r>
            <a:r>
              <a:rPr lang="en-US" sz="1800" dirty="0"/>
              <a:t>;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vé</a:t>
            </a:r>
            <a:r>
              <a:rPr lang="en-US" sz="1800" dirty="0"/>
              <a:t> </a:t>
            </a:r>
            <a:r>
              <a:rPr lang="en-US" sz="1800" dirty="0" err="1"/>
              <a:t>ngày</a:t>
            </a:r>
            <a:r>
              <a:rPr lang="en-US" sz="1800" dirty="0"/>
              <a:t>/</a:t>
            </a:r>
            <a:r>
              <a:rPr lang="en-US" sz="1800" dirty="0" err="1"/>
              <a:t>tháng</a:t>
            </a:r>
            <a:r>
              <a:rPr lang="en-US" sz="1800" dirty="0"/>
              <a:t>;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kê</a:t>
            </a:r>
            <a:r>
              <a:rPr lang="en-US" sz="1800" dirty="0"/>
              <a:t>;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đánh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;…</a:t>
            </a:r>
            <a:endParaRPr sz="1800" dirty="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74" y="1847182"/>
            <a:ext cx="2565429" cy="2515498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812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6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Google Shape;161;p22"/>
          <p:cNvSpPr/>
          <p:nvPr/>
        </p:nvSpPr>
        <p:spPr>
          <a:xfrm>
            <a:off x="387175" y="327675"/>
            <a:ext cx="2572500" cy="24969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0B050"/>
                </a:solidFill>
                <a:latin typeface="Source Sans Pro"/>
                <a:ea typeface="Roboto Slab"/>
                <a:cs typeface="Roboto Slab"/>
                <a:sym typeface="Source Sans Pro"/>
              </a:rPr>
              <a:t>Thank you for listening</a:t>
            </a:r>
            <a:endParaRPr sz="2000" dirty="0">
              <a:solidFill>
                <a:srgbClr val="00B05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49103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36634" y="1744670"/>
            <a:ext cx="8765627" cy="2858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Xe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buýt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ngày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càng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trở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thành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phương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tiện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di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chuyển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công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cộng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phổ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biến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mọi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được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khuyến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khích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sử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xe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buýt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nhiều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hơn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vì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độ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an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toàn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thân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thiện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với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môi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</a:rPr>
              <a:t>trường</a:t>
            </a:r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0" lvl="0" indent="0">
              <a:buNone/>
            </a:pPr>
            <a:r>
              <a:rPr lang="en-GB" sz="2000" dirty="0">
                <a:solidFill>
                  <a:srgbClr val="68BA30"/>
                </a:solidFill>
              </a:rPr>
              <a:t>Ở </a:t>
            </a:r>
            <a:r>
              <a:rPr lang="en-GB" sz="2000" dirty="0" err="1">
                <a:solidFill>
                  <a:srgbClr val="68BA30"/>
                </a:solidFill>
              </a:rPr>
              <a:t>Bình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Định</a:t>
            </a:r>
            <a:r>
              <a:rPr lang="en-GB" sz="2000" dirty="0">
                <a:solidFill>
                  <a:srgbClr val="68BA30"/>
                </a:solidFill>
              </a:rPr>
              <a:t>, </a:t>
            </a:r>
            <a:r>
              <a:rPr lang="en-GB" sz="2000" dirty="0" err="1">
                <a:solidFill>
                  <a:srgbClr val="68BA30"/>
                </a:solidFill>
              </a:rPr>
              <a:t>xe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buýt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được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mọi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người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sử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dụng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một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cách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rộng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rãi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nhưng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lại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có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rất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nhiều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vấn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đề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>
                <a:solidFill>
                  <a:srgbClr val="68BA30"/>
                </a:solidFill>
              </a:rPr>
              <a:t>bất</a:t>
            </a:r>
            <a:r>
              <a:rPr lang="en-GB" sz="2000" dirty="0">
                <a:solidFill>
                  <a:srgbClr val="68BA30"/>
                </a:solidFill>
              </a:rPr>
              <a:t> </a:t>
            </a:r>
            <a:r>
              <a:rPr lang="en-GB" sz="2000" dirty="0" err="1" smtClean="0">
                <a:solidFill>
                  <a:srgbClr val="68BA30"/>
                </a:solidFill>
              </a:rPr>
              <a:t>cập</a:t>
            </a:r>
            <a:r>
              <a:rPr lang="en-GB" sz="2000" dirty="0" smtClean="0">
                <a:solidFill>
                  <a:srgbClr val="68BA30"/>
                </a:solidFill>
              </a:rPr>
              <a:t>. </a:t>
            </a:r>
          </a:p>
          <a:p>
            <a:pPr marL="0" lvl="0" indent="0">
              <a:buNone/>
            </a:pPr>
            <a:r>
              <a:rPr lang="en-GB" sz="2000" dirty="0" err="1">
                <a:solidFill>
                  <a:srgbClr val="4B133F"/>
                </a:solidFill>
              </a:rPr>
              <a:t>Từ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lí</a:t>
            </a:r>
            <a:r>
              <a:rPr lang="en-GB" sz="2000" dirty="0">
                <a:solidFill>
                  <a:srgbClr val="4B133F"/>
                </a:solidFill>
              </a:rPr>
              <a:t> do </a:t>
            </a:r>
            <a:r>
              <a:rPr lang="en-GB" sz="2000" dirty="0" err="1">
                <a:solidFill>
                  <a:srgbClr val="4B133F"/>
                </a:solidFill>
              </a:rPr>
              <a:t>đó</a:t>
            </a:r>
            <a:r>
              <a:rPr lang="en-GB" sz="2000" dirty="0">
                <a:solidFill>
                  <a:srgbClr val="4B133F"/>
                </a:solidFill>
              </a:rPr>
              <a:t>, </a:t>
            </a:r>
            <a:r>
              <a:rPr lang="en-GB" sz="2000" dirty="0" err="1">
                <a:solidFill>
                  <a:srgbClr val="4B133F"/>
                </a:solidFill>
              </a:rPr>
              <a:t>BusMap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đã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ra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đời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với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mục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đích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sẽ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giúp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cho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mọi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người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đi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xe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buýt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tốt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hơn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và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thuận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tiện</a:t>
            </a:r>
            <a:r>
              <a:rPr lang="en-GB" sz="2000" dirty="0">
                <a:solidFill>
                  <a:srgbClr val="4B133F"/>
                </a:solidFill>
              </a:rPr>
              <a:t> </a:t>
            </a:r>
            <a:r>
              <a:rPr lang="en-GB" sz="2000" dirty="0" err="1">
                <a:solidFill>
                  <a:srgbClr val="4B133F"/>
                </a:solidFill>
              </a:rPr>
              <a:t>hơn</a:t>
            </a:r>
            <a:r>
              <a:rPr lang="en-GB" sz="2000" dirty="0">
                <a:solidFill>
                  <a:srgbClr val="4B133F"/>
                </a:solidFill>
              </a:rPr>
              <a:t>.</a:t>
            </a:r>
            <a:endParaRPr lang="en-GB" sz="2000" dirty="0" smtClean="0">
              <a:solidFill>
                <a:srgbClr val="4B133F"/>
              </a:solidFill>
            </a:endParaRPr>
          </a:p>
          <a:p>
            <a:pPr marL="0" lvl="0" indent="0">
              <a:buNone/>
            </a:pPr>
            <a:endParaRPr lang="en-GB" sz="2400" dirty="0" smtClean="0">
              <a:solidFill>
                <a:srgbClr val="4B133F"/>
              </a:solidFill>
            </a:endParaRPr>
          </a:p>
          <a:p>
            <a:pPr marL="0" lvl="0" indent="0">
              <a:buNone/>
            </a:pPr>
            <a:endParaRPr lang="en-GB" sz="2400" dirty="0" smtClean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</a:t>
            </a:r>
            <a:r>
              <a:rPr lang="en" sz="6000" dirty="0" smtClean="0">
                <a:solidFill>
                  <a:schemeClr val="accent4"/>
                </a:solidFill>
              </a:rPr>
              <a:t>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Nội dung chính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6491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Thiết</a:t>
            </a:r>
            <a:r>
              <a:rPr lang="en-GB" dirty="0" smtClean="0"/>
              <a:t> </a:t>
            </a:r>
            <a:r>
              <a:rPr lang="en-GB" dirty="0" err="1" smtClean="0"/>
              <a:t>kế</a:t>
            </a:r>
            <a:r>
              <a:rPr lang="en-GB" dirty="0" smtClean="0"/>
              <a:t> Database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923926"/>
            <a:ext cx="7571700" cy="3825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000" dirty="0" smtClean="0"/>
              <a:t>Sơ đồ diagram</a:t>
            </a:r>
            <a:endParaRPr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6" y="1457325"/>
            <a:ext cx="7480458" cy="32925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Các</a:t>
            </a:r>
            <a:r>
              <a:rPr lang="en-GB" dirty="0" smtClean="0"/>
              <a:t> </a:t>
            </a:r>
            <a:r>
              <a:rPr lang="en-GB" dirty="0" err="1" smtClean="0"/>
              <a:t>chức</a:t>
            </a:r>
            <a:r>
              <a:rPr lang="en-GB" dirty="0" smtClean="0"/>
              <a:t> </a:t>
            </a:r>
            <a:r>
              <a:rPr lang="en-GB" dirty="0" err="1" smtClean="0"/>
              <a:t>năng</a:t>
            </a:r>
            <a:r>
              <a:rPr lang="en-GB" dirty="0" smtClean="0"/>
              <a:t> </a:t>
            </a:r>
            <a:r>
              <a:rPr lang="en-GB" dirty="0" err="1" smtClean="0"/>
              <a:t>dành</a:t>
            </a:r>
            <a:r>
              <a:rPr lang="en-GB" dirty="0" smtClean="0"/>
              <a:t> </a:t>
            </a:r>
            <a:r>
              <a:rPr lang="en-GB" dirty="0" err="1" smtClean="0"/>
              <a:t>cho</a:t>
            </a:r>
            <a:r>
              <a:rPr lang="en-GB" dirty="0" smtClean="0"/>
              <a:t> </a:t>
            </a:r>
            <a:r>
              <a:rPr lang="en-GB" dirty="0" err="1" smtClean="0"/>
              <a:t>người</a:t>
            </a:r>
            <a:r>
              <a:rPr lang="en-GB" dirty="0" smtClean="0"/>
              <a:t> </a:t>
            </a:r>
            <a:r>
              <a:rPr lang="en-GB" dirty="0" err="1" smtClean="0"/>
              <a:t>dùng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dirty="0" smtClean="0"/>
              <a:t> </a:t>
            </a:r>
            <a:endParaRPr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84;p14"/>
          <p:cNvSpPr/>
          <p:nvPr/>
        </p:nvSpPr>
        <p:spPr>
          <a:xfrm>
            <a:off x="3992731" y="2390174"/>
            <a:ext cx="1381800" cy="1355065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88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60" y="2493851"/>
            <a:ext cx="1028342" cy="113472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" name="Google Shape;84;p14"/>
          <p:cNvSpPr/>
          <p:nvPr/>
        </p:nvSpPr>
        <p:spPr>
          <a:xfrm>
            <a:off x="2221806" y="1249621"/>
            <a:ext cx="1156886" cy="54805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 smtClean="0"/>
              <a:t>Đăng</a:t>
            </a:r>
            <a:r>
              <a:rPr lang="en-GB" sz="1300" dirty="0" smtClean="0"/>
              <a:t> </a:t>
            </a:r>
            <a:r>
              <a:rPr lang="en-GB" sz="1300" dirty="0" err="1" smtClean="0"/>
              <a:t>ký</a:t>
            </a:r>
            <a:endParaRPr sz="1300" dirty="0"/>
          </a:p>
        </p:txBody>
      </p:sp>
      <p:sp>
        <p:nvSpPr>
          <p:cNvPr id="16" name="Oval 15"/>
          <p:cNvSpPr/>
          <p:nvPr/>
        </p:nvSpPr>
        <p:spPr>
          <a:xfrm>
            <a:off x="1199216" y="1945800"/>
            <a:ext cx="1223561" cy="54805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Google Shape;84;p14"/>
          <p:cNvSpPr/>
          <p:nvPr/>
        </p:nvSpPr>
        <p:spPr>
          <a:xfrm>
            <a:off x="1282186" y="1930359"/>
            <a:ext cx="1057620" cy="58608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1300" dirty="0" err="1"/>
              <a:t>Liên</a:t>
            </a:r>
            <a:r>
              <a:rPr lang="en-GB" sz="1300" dirty="0"/>
              <a:t> </a:t>
            </a:r>
            <a:r>
              <a:rPr lang="en-GB" sz="1300" dirty="0" err="1"/>
              <a:t>hệ</a:t>
            </a:r>
            <a:endParaRPr lang="en-GB" sz="1300" dirty="0"/>
          </a:p>
        </p:txBody>
      </p:sp>
      <p:sp>
        <p:nvSpPr>
          <p:cNvPr id="25" name="Google Shape;84;p14"/>
          <p:cNvSpPr/>
          <p:nvPr/>
        </p:nvSpPr>
        <p:spPr>
          <a:xfrm>
            <a:off x="1160366" y="2897242"/>
            <a:ext cx="1185513" cy="5317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vi-VN" sz="1300" dirty="0"/>
              <a:t>Hướng dẫn</a:t>
            </a:r>
          </a:p>
        </p:txBody>
      </p:sp>
      <p:sp>
        <p:nvSpPr>
          <p:cNvPr id="26" name="Google Shape;84;p14"/>
          <p:cNvSpPr/>
          <p:nvPr/>
        </p:nvSpPr>
        <p:spPr>
          <a:xfrm>
            <a:off x="1747804" y="3721473"/>
            <a:ext cx="1224755" cy="58608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300" dirty="0" err="1"/>
              <a:t>Về</a:t>
            </a:r>
            <a:r>
              <a:rPr lang="en-GB" sz="1300" dirty="0"/>
              <a:t> </a:t>
            </a:r>
            <a:r>
              <a:rPr lang="en-GB" sz="1300" dirty="0" err="1"/>
              <a:t>chúng</a:t>
            </a:r>
            <a:r>
              <a:rPr lang="en-GB" sz="1300" dirty="0"/>
              <a:t> </a:t>
            </a:r>
            <a:r>
              <a:rPr lang="en-GB" sz="1300" dirty="0" err="1" smtClean="0"/>
              <a:t>tôi</a:t>
            </a:r>
            <a:endParaRPr lang="en-GB" sz="1300" dirty="0"/>
          </a:p>
        </p:txBody>
      </p:sp>
      <p:sp>
        <p:nvSpPr>
          <p:cNvPr id="27" name="Google Shape;84;p14"/>
          <p:cNvSpPr/>
          <p:nvPr/>
        </p:nvSpPr>
        <p:spPr>
          <a:xfrm>
            <a:off x="5209403" y="4237337"/>
            <a:ext cx="1175144" cy="58608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1300" dirty="0" err="1" smtClean="0"/>
              <a:t>Tra</a:t>
            </a:r>
            <a:r>
              <a:rPr lang="en-GB" sz="1300" dirty="0" smtClean="0"/>
              <a:t> </a:t>
            </a:r>
            <a:r>
              <a:rPr lang="en-GB" sz="1300" dirty="0" err="1"/>
              <a:t>cứu</a:t>
            </a:r>
            <a:endParaRPr lang="en-GB" sz="1300" dirty="0"/>
          </a:p>
        </p:txBody>
      </p:sp>
      <p:sp>
        <p:nvSpPr>
          <p:cNvPr id="28" name="Google Shape;84;p14"/>
          <p:cNvSpPr/>
          <p:nvPr/>
        </p:nvSpPr>
        <p:spPr>
          <a:xfrm>
            <a:off x="6394703" y="3786240"/>
            <a:ext cx="1184902" cy="58608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300" dirty="0" err="1"/>
              <a:t>Thông</a:t>
            </a:r>
            <a:r>
              <a:rPr lang="en-GB" sz="1300" dirty="0"/>
              <a:t> tin </a:t>
            </a:r>
            <a:r>
              <a:rPr lang="en-GB" sz="1300" dirty="0" err="1" smtClean="0"/>
              <a:t>tuyến</a:t>
            </a:r>
            <a:endParaRPr sz="1300" dirty="0"/>
          </a:p>
        </p:txBody>
      </p:sp>
      <p:sp>
        <p:nvSpPr>
          <p:cNvPr id="29" name="Google Shape;84;p14"/>
          <p:cNvSpPr/>
          <p:nvPr/>
        </p:nvSpPr>
        <p:spPr>
          <a:xfrm>
            <a:off x="7257778" y="2818538"/>
            <a:ext cx="1100072" cy="58608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300" dirty="0" err="1"/>
              <a:t>Đổi</a:t>
            </a:r>
            <a:r>
              <a:rPr lang="en-GB" sz="1300" dirty="0"/>
              <a:t> </a:t>
            </a:r>
            <a:r>
              <a:rPr lang="en-GB" sz="1300" dirty="0" err="1"/>
              <a:t>mật</a:t>
            </a:r>
            <a:r>
              <a:rPr lang="en-GB" sz="1300" dirty="0"/>
              <a:t> </a:t>
            </a:r>
            <a:r>
              <a:rPr lang="en-GB" sz="1300" dirty="0" err="1" smtClean="0"/>
              <a:t>khẩu</a:t>
            </a:r>
            <a:endParaRPr lang="en-GB" sz="1300" dirty="0"/>
          </a:p>
        </p:txBody>
      </p:sp>
      <p:sp>
        <p:nvSpPr>
          <p:cNvPr id="30" name="Google Shape;84;p14"/>
          <p:cNvSpPr/>
          <p:nvPr/>
        </p:nvSpPr>
        <p:spPr>
          <a:xfrm>
            <a:off x="6668936" y="2019801"/>
            <a:ext cx="1221276" cy="58608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1300" dirty="0" err="1"/>
              <a:t>Thay</a:t>
            </a:r>
            <a:r>
              <a:rPr lang="en-GB" sz="1300" dirty="0"/>
              <a:t> </a:t>
            </a:r>
            <a:r>
              <a:rPr lang="en-GB" sz="1300" dirty="0" err="1"/>
              <a:t>đổi</a:t>
            </a:r>
            <a:r>
              <a:rPr lang="en-GB" sz="1300" dirty="0"/>
              <a:t> </a:t>
            </a:r>
            <a:r>
              <a:rPr lang="en-GB" sz="1300" dirty="0" err="1"/>
              <a:t>thông</a:t>
            </a:r>
            <a:r>
              <a:rPr lang="en-GB" sz="1300" dirty="0"/>
              <a:t> </a:t>
            </a:r>
            <a:r>
              <a:rPr lang="en-GB" sz="1300" dirty="0" smtClean="0"/>
              <a:t>tin</a:t>
            </a:r>
            <a:endParaRPr sz="1300" dirty="0"/>
          </a:p>
        </p:txBody>
      </p:sp>
      <p:sp>
        <p:nvSpPr>
          <p:cNvPr id="31" name="Google Shape;84;p14"/>
          <p:cNvSpPr/>
          <p:nvPr/>
        </p:nvSpPr>
        <p:spPr>
          <a:xfrm>
            <a:off x="5691158" y="1230508"/>
            <a:ext cx="1566619" cy="549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sv-SE" sz="1300" dirty="0"/>
              <a:t>Xem thông tin tài </a:t>
            </a:r>
            <a:r>
              <a:rPr lang="sv-SE" sz="1300" dirty="0" smtClean="0"/>
              <a:t>khoản</a:t>
            </a:r>
            <a:endParaRPr lang="sv-SE" sz="1300" dirty="0"/>
          </a:p>
        </p:txBody>
      </p:sp>
      <p:cxnSp>
        <p:nvCxnSpPr>
          <p:cNvPr id="32" name="Google Shape;89;p14"/>
          <p:cNvCxnSpPr>
            <a:stCxn id="11" idx="5"/>
            <a:endCxn id="7" idx="0"/>
          </p:cNvCxnSpPr>
          <p:nvPr/>
        </p:nvCxnSpPr>
        <p:spPr>
          <a:xfrm>
            <a:off x="3209270" y="1717411"/>
            <a:ext cx="1474361" cy="672763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89;p14"/>
          <p:cNvCxnSpPr>
            <a:stCxn id="31" idx="4"/>
            <a:endCxn id="7" idx="0"/>
          </p:cNvCxnSpPr>
          <p:nvPr/>
        </p:nvCxnSpPr>
        <p:spPr>
          <a:xfrm flipH="1">
            <a:off x="4683631" y="1780257"/>
            <a:ext cx="1790837" cy="609917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89;p14"/>
          <p:cNvCxnSpPr>
            <a:stCxn id="30" idx="2"/>
            <a:endCxn id="7" idx="7"/>
          </p:cNvCxnSpPr>
          <p:nvPr/>
        </p:nvCxnSpPr>
        <p:spPr>
          <a:xfrm flipH="1">
            <a:off x="5172171" y="2312841"/>
            <a:ext cx="1496765" cy="275778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89;p14"/>
          <p:cNvCxnSpPr>
            <a:stCxn id="29" idx="2"/>
            <a:endCxn id="7" idx="6"/>
          </p:cNvCxnSpPr>
          <p:nvPr/>
        </p:nvCxnSpPr>
        <p:spPr>
          <a:xfrm flipH="1" flipV="1">
            <a:off x="5374531" y="3067707"/>
            <a:ext cx="1883247" cy="43871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89;p14"/>
          <p:cNvCxnSpPr>
            <a:stCxn id="7" idx="5"/>
            <a:endCxn id="28" idx="2"/>
          </p:cNvCxnSpPr>
          <p:nvPr/>
        </p:nvCxnSpPr>
        <p:spPr>
          <a:xfrm>
            <a:off x="5172171" y="3546794"/>
            <a:ext cx="1222532" cy="53248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89;p14"/>
          <p:cNvCxnSpPr>
            <a:stCxn id="7" idx="4"/>
            <a:endCxn id="27" idx="0"/>
          </p:cNvCxnSpPr>
          <p:nvPr/>
        </p:nvCxnSpPr>
        <p:spPr>
          <a:xfrm>
            <a:off x="4683631" y="3745239"/>
            <a:ext cx="1113344" cy="492098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89;p14"/>
          <p:cNvCxnSpPr>
            <a:stCxn id="7" idx="3"/>
            <a:endCxn id="26" idx="0"/>
          </p:cNvCxnSpPr>
          <p:nvPr/>
        </p:nvCxnSpPr>
        <p:spPr>
          <a:xfrm flipH="1">
            <a:off x="2360182" y="3546794"/>
            <a:ext cx="1834909" cy="174679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89;p14"/>
          <p:cNvCxnSpPr>
            <a:stCxn id="25" idx="6"/>
            <a:endCxn id="7" idx="2"/>
          </p:cNvCxnSpPr>
          <p:nvPr/>
        </p:nvCxnSpPr>
        <p:spPr>
          <a:xfrm flipV="1">
            <a:off x="2345879" y="3067707"/>
            <a:ext cx="1646852" cy="95385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89;p14"/>
          <p:cNvCxnSpPr>
            <a:stCxn id="23" idx="6"/>
            <a:endCxn id="7" idx="1"/>
          </p:cNvCxnSpPr>
          <p:nvPr/>
        </p:nvCxnSpPr>
        <p:spPr>
          <a:xfrm>
            <a:off x="2339806" y="2223399"/>
            <a:ext cx="1855285" cy="36522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4;p14"/>
          <p:cNvSpPr/>
          <p:nvPr/>
        </p:nvSpPr>
        <p:spPr>
          <a:xfrm>
            <a:off x="3843090" y="1127385"/>
            <a:ext cx="1445005" cy="515136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300" dirty="0" err="1"/>
              <a:t>Đăng</a:t>
            </a:r>
            <a:r>
              <a:rPr lang="en-GB" sz="1300" dirty="0"/>
              <a:t> </a:t>
            </a:r>
            <a:r>
              <a:rPr lang="en-GB" sz="1300" dirty="0" err="1" smtClean="0"/>
              <a:t>nhập</a:t>
            </a:r>
            <a:endParaRPr lang="en-GB" sz="1300" dirty="0"/>
          </a:p>
        </p:txBody>
      </p:sp>
      <p:cxnSp>
        <p:nvCxnSpPr>
          <p:cNvPr id="85" name="Google Shape;89;p14"/>
          <p:cNvCxnSpPr>
            <a:stCxn id="81" idx="4"/>
            <a:endCxn id="7" idx="0"/>
          </p:cNvCxnSpPr>
          <p:nvPr/>
        </p:nvCxnSpPr>
        <p:spPr>
          <a:xfrm>
            <a:off x="4565593" y="1642521"/>
            <a:ext cx="118038" cy="747653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84;p14"/>
          <p:cNvSpPr/>
          <p:nvPr/>
        </p:nvSpPr>
        <p:spPr>
          <a:xfrm>
            <a:off x="3083930" y="4261103"/>
            <a:ext cx="1488330" cy="58608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 smtClean="0"/>
              <a:t>Tìm</a:t>
            </a:r>
            <a:r>
              <a:rPr lang="en-GB" sz="1300" dirty="0" smtClean="0"/>
              <a:t> </a:t>
            </a:r>
            <a:r>
              <a:rPr lang="en-GB" sz="1300" dirty="0" err="1" smtClean="0"/>
              <a:t>đường</a:t>
            </a:r>
            <a:endParaRPr sz="1300" dirty="0"/>
          </a:p>
        </p:txBody>
      </p:sp>
      <p:cxnSp>
        <p:nvCxnSpPr>
          <p:cNvPr id="41" name="Google Shape;89;p14"/>
          <p:cNvCxnSpPr>
            <a:stCxn id="7" idx="4"/>
            <a:endCxn id="33" idx="0"/>
          </p:cNvCxnSpPr>
          <p:nvPr/>
        </p:nvCxnSpPr>
        <p:spPr>
          <a:xfrm flipH="1">
            <a:off x="3828095" y="3745239"/>
            <a:ext cx="855536" cy="515864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4790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81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 smtClean="0"/>
              <a:t>Các</a:t>
            </a:r>
            <a:r>
              <a:rPr lang="en-GB" dirty="0" smtClean="0"/>
              <a:t> </a:t>
            </a:r>
            <a:r>
              <a:rPr lang="en-GB" dirty="0" err="1" smtClean="0"/>
              <a:t>chức</a:t>
            </a:r>
            <a:r>
              <a:rPr lang="en-GB" dirty="0" smtClean="0"/>
              <a:t> </a:t>
            </a:r>
            <a:r>
              <a:rPr lang="en-GB" dirty="0" err="1" smtClean="0"/>
              <a:t>năng</a:t>
            </a:r>
            <a:r>
              <a:rPr lang="en-GB" dirty="0" smtClean="0"/>
              <a:t> </a:t>
            </a:r>
            <a:r>
              <a:rPr lang="en-GB" dirty="0" err="1" smtClean="0"/>
              <a:t>dành</a:t>
            </a:r>
            <a:r>
              <a:rPr lang="en-GB" dirty="0" smtClean="0"/>
              <a:t> </a:t>
            </a:r>
            <a:r>
              <a:rPr lang="en-GB" dirty="0" err="1" smtClean="0"/>
              <a:t>cho</a:t>
            </a:r>
            <a:r>
              <a:rPr lang="en-GB" dirty="0" smtClean="0"/>
              <a:t> </a:t>
            </a:r>
            <a:r>
              <a:rPr lang="en-GB" dirty="0" err="1" smtClean="0"/>
              <a:t>người</a:t>
            </a:r>
            <a:r>
              <a:rPr lang="en-GB" dirty="0" smtClean="0"/>
              <a:t> </a:t>
            </a:r>
            <a:r>
              <a:rPr lang="en-GB" dirty="0" err="1" smtClean="0"/>
              <a:t>quản</a:t>
            </a:r>
            <a:r>
              <a:rPr lang="en-GB" dirty="0" smtClean="0"/>
              <a:t> </a:t>
            </a:r>
            <a:r>
              <a:rPr lang="en-GB" dirty="0" err="1" smtClean="0"/>
              <a:t>lý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dirty="0" smtClean="0"/>
              <a:t> </a:t>
            </a:r>
            <a:endParaRPr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Google Shape;84;p14"/>
          <p:cNvSpPr/>
          <p:nvPr/>
        </p:nvSpPr>
        <p:spPr>
          <a:xfrm>
            <a:off x="3992731" y="2390174"/>
            <a:ext cx="1381800" cy="1355065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88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60" y="2493851"/>
            <a:ext cx="1028342" cy="113472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Oval 15"/>
          <p:cNvSpPr/>
          <p:nvPr/>
        </p:nvSpPr>
        <p:spPr>
          <a:xfrm>
            <a:off x="1199216" y="1945800"/>
            <a:ext cx="1223561" cy="54805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oogle Shape;84;p14"/>
          <p:cNvSpPr/>
          <p:nvPr/>
        </p:nvSpPr>
        <p:spPr>
          <a:xfrm>
            <a:off x="786149" y="2774666"/>
            <a:ext cx="1318875" cy="58608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 smtClean="0"/>
              <a:t>Quản</a:t>
            </a:r>
            <a:r>
              <a:rPr lang="en-GB" sz="1300" dirty="0" smtClean="0"/>
              <a:t> </a:t>
            </a:r>
            <a:r>
              <a:rPr lang="en-GB" sz="1300" dirty="0" err="1" smtClean="0"/>
              <a:t>lý</a:t>
            </a:r>
            <a:r>
              <a:rPr lang="en-GB" sz="1300" dirty="0" smtClean="0"/>
              <a:t> </a:t>
            </a:r>
            <a:r>
              <a:rPr lang="en-GB" sz="1300" dirty="0" err="1" smtClean="0"/>
              <a:t>tuyến</a:t>
            </a:r>
            <a:endParaRPr sz="1300" dirty="0"/>
          </a:p>
        </p:txBody>
      </p:sp>
      <p:sp>
        <p:nvSpPr>
          <p:cNvPr id="29" name="Google Shape;84;p14"/>
          <p:cNvSpPr/>
          <p:nvPr/>
        </p:nvSpPr>
        <p:spPr>
          <a:xfrm>
            <a:off x="7181532" y="2755460"/>
            <a:ext cx="1100072" cy="58608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 smtClean="0"/>
              <a:t>Quản</a:t>
            </a:r>
            <a:r>
              <a:rPr lang="en-GB" sz="1300" dirty="0" smtClean="0"/>
              <a:t> </a:t>
            </a:r>
            <a:r>
              <a:rPr lang="en-GB" sz="1300" dirty="0" err="1" smtClean="0"/>
              <a:t>lý</a:t>
            </a:r>
            <a:r>
              <a:rPr lang="en-GB" sz="1300" dirty="0" smtClean="0"/>
              <a:t> </a:t>
            </a:r>
            <a:r>
              <a:rPr lang="en-GB" sz="1300" dirty="0" err="1" smtClean="0"/>
              <a:t>trạm</a:t>
            </a:r>
            <a:endParaRPr sz="1300" dirty="0"/>
          </a:p>
        </p:txBody>
      </p:sp>
      <p:cxnSp>
        <p:nvCxnSpPr>
          <p:cNvPr id="44" name="Google Shape;89;p14"/>
          <p:cNvCxnSpPr>
            <a:stCxn id="29" idx="2"/>
            <a:endCxn id="7" idx="6"/>
          </p:cNvCxnSpPr>
          <p:nvPr/>
        </p:nvCxnSpPr>
        <p:spPr>
          <a:xfrm flipH="1">
            <a:off x="5374531" y="3048500"/>
            <a:ext cx="1807001" cy="19207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89;p14"/>
          <p:cNvCxnSpPr>
            <a:stCxn id="7" idx="2"/>
            <a:endCxn id="26" idx="6"/>
          </p:cNvCxnSpPr>
          <p:nvPr/>
        </p:nvCxnSpPr>
        <p:spPr>
          <a:xfrm flipH="1" flipV="1">
            <a:off x="2105024" y="3067706"/>
            <a:ext cx="1887707" cy="1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84;p14"/>
          <p:cNvSpPr/>
          <p:nvPr/>
        </p:nvSpPr>
        <p:spPr>
          <a:xfrm>
            <a:off x="3886201" y="1261700"/>
            <a:ext cx="1488330" cy="58608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 smtClean="0"/>
              <a:t>Quản</a:t>
            </a:r>
            <a:r>
              <a:rPr lang="en-GB" sz="1300" dirty="0" smtClean="0"/>
              <a:t> </a:t>
            </a:r>
            <a:r>
              <a:rPr lang="en-GB" sz="1300" dirty="0" err="1" smtClean="0"/>
              <a:t>lý</a:t>
            </a:r>
            <a:r>
              <a:rPr lang="en-GB" sz="1300" dirty="0" smtClean="0"/>
              <a:t> </a:t>
            </a:r>
            <a:r>
              <a:rPr lang="en-GB" sz="1300" dirty="0" err="1" smtClean="0"/>
              <a:t>người</a:t>
            </a:r>
            <a:r>
              <a:rPr lang="en-GB" sz="1300" dirty="0" smtClean="0"/>
              <a:t> </a:t>
            </a:r>
            <a:r>
              <a:rPr lang="en-GB" sz="1300" dirty="0" err="1" smtClean="0"/>
              <a:t>dùng</a:t>
            </a:r>
            <a:endParaRPr sz="1300" dirty="0"/>
          </a:p>
        </p:txBody>
      </p:sp>
      <p:cxnSp>
        <p:nvCxnSpPr>
          <p:cNvPr id="36" name="Google Shape;89;p14"/>
          <p:cNvCxnSpPr>
            <a:stCxn id="34" idx="4"/>
          </p:cNvCxnSpPr>
          <p:nvPr/>
        </p:nvCxnSpPr>
        <p:spPr>
          <a:xfrm>
            <a:off x="4630366" y="1847780"/>
            <a:ext cx="53266" cy="542394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9731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4" grpId="0" animBg="1"/>
    </p:bld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1049</Words>
  <Application>Microsoft Office PowerPoint</Application>
  <PresentationFormat>On-screen Show (16:9)</PresentationFormat>
  <Paragraphs>142</Paragraphs>
  <Slides>32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Palatino Linotype</vt:lpstr>
      <vt:lpstr>Roboto Slab</vt:lpstr>
      <vt:lpstr>Source Sans Pro</vt:lpstr>
      <vt:lpstr>Arial</vt:lpstr>
      <vt:lpstr>Constantia</vt:lpstr>
      <vt:lpstr>Cordelia template</vt:lpstr>
      <vt:lpstr>Ứng dụng hỗ trợ xe buýt Bình Định</vt:lpstr>
      <vt:lpstr>Nhóm phát triển</vt:lpstr>
      <vt:lpstr>Mục lục</vt:lpstr>
      <vt:lpstr>1. Giới thiệu</vt:lpstr>
      <vt:lpstr>PowerPoint Presentation</vt:lpstr>
      <vt:lpstr>2. Nội dung chính</vt:lpstr>
      <vt:lpstr>Thiết kế Database</vt:lpstr>
      <vt:lpstr>Các chức năng dành cho người dùng</vt:lpstr>
      <vt:lpstr>Các chức năng dành cho người quản lý</vt:lpstr>
      <vt:lpstr>Chi tiết chức năng</vt:lpstr>
      <vt:lpstr>Đăng ký</vt:lpstr>
      <vt:lpstr>Đăng nhập</vt:lpstr>
      <vt:lpstr>Xem thông tin</vt:lpstr>
      <vt:lpstr>Thay đổi thông tin</vt:lpstr>
      <vt:lpstr>Đổi mật khẩu</vt:lpstr>
      <vt:lpstr>Thông tin tuyến</vt:lpstr>
      <vt:lpstr>Tra cứu</vt:lpstr>
      <vt:lpstr>Tìm đường</vt:lpstr>
      <vt:lpstr>Về chúng tôi</vt:lpstr>
      <vt:lpstr>Tính năng</vt:lpstr>
      <vt:lpstr>Hướng dẫn</vt:lpstr>
      <vt:lpstr>Liên hệ</vt:lpstr>
      <vt:lpstr>Quản lý trạm</vt:lpstr>
      <vt:lpstr>Quản lý tuyến</vt:lpstr>
      <vt:lpstr>Quản lý người dùng</vt:lpstr>
      <vt:lpstr>3. Thành tựu/Hạn chế</vt:lpstr>
      <vt:lpstr>Thành  tựu</vt:lpstr>
      <vt:lpstr>Hạn chế</vt:lpstr>
      <vt:lpstr>4. Hướng phát triển</vt:lpstr>
      <vt:lpstr>Hướng phát triển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hỗ trợ xe buýt Bình Định</dc:title>
  <cp:lastModifiedBy>Hoai</cp:lastModifiedBy>
  <cp:revision>52</cp:revision>
  <dcterms:modified xsi:type="dcterms:W3CDTF">2022-01-18T14:13:12Z</dcterms:modified>
</cp:coreProperties>
</file>